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85" r:id="rId4"/>
    <p:sldId id="262" r:id="rId5"/>
    <p:sldId id="259" r:id="rId6"/>
    <p:sldId id="299" r:id="rId7"/>
    <p:sldId id="296" r:id="rId8"/>
    <p:sldId id="300" r:id="rId9"/>
    <p:sldId id="297" r:id="rId10"/>
    <p:sldId id="298" r:id="rId11"/>
    <p:sldId id="272" r:id="rId12"/>
    <p:sldId id="268" r:id="rId13"/>
    <p:sldId id="269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4" r:id="rId25"/>
    <p:sldId id="282" r:id="rId26"/>
    <p:sldId id="286" r:id="rId27"/>
    <p:sldId id="292" r:id="rId28"/>
    <p:sldId id="289" r:id="rId29"/>
    <p:sldId id="291" r:id="rId30"/>
    <p:sldId id="290" r:id="rId31"/>
    <p:sldId id="263" r:id="rId32"/>
    <p:sldId id="295" r:id="rId33"/>
    <p:sldId id="294" r:id="rId34"/>
    <p:sldId id="288" r:id="rId35"/>
    <p:sldId id="258" r:id="rId36"/>
    <p:sldId id="261" r:id="rId37"/>
    <p:sldId id="265" r:id="rId38"/>
    <p:sldId id="264" r:id="rId39"/>
    <p:sldId id="266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7B2619-11F8-4933-9908-F414F9C77480}">
          <p14:sldIdLst>
            <p14:sldId id="256"/>
          </p14:sldIdLst>
        </p14:section>
        <p14:section name="intro" id="{E2974403-8AA5-4F34-A1A6-7D7CD8461DF1}">
          <p14:sldIdLst>
            <p14:sldId id="257"/>
            <p14:sldId id="285"/>
          </p14:sldIdLst>
        </p14:section>
        <p14:section name="DEMO: PC" id="{9777250F-BAD7-449A-84C2-599E940B5F61}">
          <p14:sldIdLst>
            <p14:sldId id="262"/>
          </p14:sldIdLst>
        </p14:section>
        <p14:section name="Tech: PC" id="{599AE0FC-E606-4E84-9DE3-E009421D71EA}">
          <p14:sldIdLst>
            <p14:sldId id="259"/>
            <p14:sldId id="299"/>
            <p14:sldId id="296"/>
            <p14:sldId id="300"/>
            <p14:sldId id="297"/>
            <p14:sldId id="298"/>
          </p14:sldIdLst>
        </p14:section>
        <p14:section name="Intro: light" id="{D35418DB-75DB-4063-AF09-01F2356EC27E}">
          <p14:sldIdLst>
            <p14:sldId id="272"/>
            <p14:sldId id="268"/>
            <p14:sldId id="269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4"/>
          </p14:sldIdLst>
        </p14:section>
        <p14:section name="DEMO: ToBuy_light" id="{BB61FE3D-7AF1-4F59-9C24-8165FE49914B}">
          <p14:sldIdLst>
            <p14:sldId id="282"/>
          </p14:sldIdLst>
        </p14:section>
        <p14:section name="Main: ToBuy_light" id="{70B1FFB4-2B68-48B4-BF61-6E6E7D4BFBA3}">
          <p14:sldIdLst>
            <p14:sldId id="286"/>
            <p14:sldId id="292"/>
            <p14:sldId id="289"/>
            <p14:sldId id="291"/>
            <p14:sldId id="290"/>
          </p14:sldIdLst>
        </p14:section>
        <p14:section name="End" id="{67AA4513-4011-486E-A2A7-FFBD96201195}">
          <p14:sldIdLst>
            <p14:sldId id="263"/>
            <p14:sldId id="295"/>
          </p14:sldIdLst>
        </p14:section>
        <p14:section name="草稿" id="{887AA3C4-9427-46F3-8DBA-611741518836}">
          <p14:sldIdLst>
            <p14:sldId id="294"/>
            <p14:sldId id="288"/>
            <p14:sldId id="258"/>
            <p14:sldId id="261"/>
            <p14:sldId id="265"/>
            <p14:sldId id="26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朱 瑜" initials="朱" lastIdx="1" clrIdx="0">
    <p:extLst>
      <p:ext uri="{19B8F6BF-5375-455C-9EA6-DF929625EA0E}">
        <p15:presenceInfo xmlns:p15="http://schemas.microsoft.com/office/powerpoint/2012/main" userId="cd8ef053976acd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CE4"/>
    <a:srgbClr val="343745"/>
    <a:srgbClr val="08A4A5"/>
    <a:srgbClr val="CA5353"/>
    <a:srgbClr val="C89678"/>
    <a:srgbClr val="BC4E9E"/>
    <a:srgbClr val="98BE8A"/>
    <a:srgbClr val="FF6699"/>
    <a:srgbClr val="2C3E50"/>
    <a:srgbClr val="BDC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30" autoAdjust="0"/>
    <p:restoredTop sz="78429" autoAdjust="0"/>
  </p:normalViewPr>
  <p:slideViewPr>
    <p:cSldViewPr snapToGrid="0">
      <p:cViewPr varScale="1">
        <p:scale>
          <a:sx n="97" d="100"/>
          <a:sy n="97" d="100"/>
        </p:scale>
        <p:origin x="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A72C-7AF9-4F45-BFE6-C2D5E273D818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DE3A6-AA1D-42CC-B9E1-0AF5569D29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0238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57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92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091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de-DE" dirty="0"/>
              <a:t>妈：儿子，二零一八年你的新年愿望是什么？</a:t>
            </a:r>
            <a:endParaRPr lang="de-DE" altLang="zh-CN" dirty="0"/>
          </a:p>
          <a:p>
            <a:r>
              <a:rPr lang="zh-CN" altLang="de-DE" dirty="0"/>
              <a:t>龙：妈妈，我帮你写一个程序作为礼物，购物清单。</a:t>
            </a:r>
            <a:endParaRPr lang="de-DE" altLang="zh-CN" dirty="0"/>
          </a:p>
          <a:p>
            <a:r>
              <a:rPr lang="zh-CN" altLang="de-DE" dirty="0"/>
              <a:t>妈：哇，太好了，我非常期待你写的程序。</a:t>
            </a:r>
            <a:endParaRPr lang="de-DE" altLang="zh-CN" dirty="0"/>
          </a:p>
          <a:p>
            <a:endParaRPr lang="de-DE" dirty="0"/>
          </a:p>
          <a:p>
            <a:r>
              <a:rPr lang="zh-CN" altLang="de-DE" dirty="0"/>
              <a:t>龙：妈妈，你的购物清单我做好了，你准备一下你的小电脑，我教你怎么用。</a:t>
            </a:r>
            <a:endParaRPr lang="de-DE" altLang="zh-CN" dirty="0"/>
          </a:p>
          <a:p>
            <a:r>
              <a:rPr lang="zh-CN" altLang="de-DE" dirty="0"/>
              <a:t>妈：</a:t>
            </a:r>
            <a:r>
              <a:rPr lang="zh-CN" altLang="de-DE" b="1" dirty="0"/>
              <a:t>图</a:t>
            </a:r>
            <a:r>
              <a:rPr lang="de-DE" altLang="zh-CN" dirty="0">
                <a:sym typeface="Wingdings" panose="05000000000000000000" pitchFamily="2" charset="2"/>
              </a:rPr>
              <a:t>(iPad, Laptop, Android)</a:t>
            </a:r>
          </a:p>
          <a:p>
            <a:r>
              <a:rPr lang="zh-CN" altLang="de-DE" dirty="0">
                <a:sym typeface="Wingdings" panose="05000000000000000000" pitchFamily="2" charset="2"/>
              </a:rPr>
              <a:t>妈：是不是这些，都可以用的吧。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妈：我去哪个应用商店下载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（各种应用商店）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妈：我去买菜的地方不一定有网，你的程序也可以用吗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我：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（成龙脸）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687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de-DE" dirty="0"/>
              <a:t>妈：儿子，二零一八年你的新年愿望是什么？</a:t>
            </a:r>
            <a:endParaRPr lang="de-DE" altLang="zh-CN" dirty="0"/>
          </a:p>
          <a:p>
            <a:r>
              <a:rPr lang="zh-CN" altLang="de-DE" dirty="0"/>
              <a:t>龙：妈妈，我帮你写一个程序作为礼物，购物清单。</a:t>
            </a:r>
            <a:endParaRPr lang="de-DE" altLang="zh-CN" dirty="0"/>
          </a:p>
          <a:p>
            <a:r>
              <a:rPr lang="zh-CN" altLang="de-DE" dirty="0"/>
              <a:t>妈：哇，太好了，我非常期待你写的程序。</a:t>
            </a:r>
            <a:endParaRPr lang="de-DE" altLang="zh-CN" dirty="0"/>
          </a:p>
          <a:p>
            <a:endParaRPr lang="de-DE" dirty="0"/>
          </a:p>
          <a:p>
            <a:r>
              <a:rPr lang="zh-CN" altLang="de-DE" dirty="0"/>
              <a:t>龙：妈妈，你的购物清单我做好了，你准备一下你的小电脑，我教你怎么用。</a:t>
            </a:r>
            <a:endParaRPr lang="de-DE" altLang="zh-CN" dirty="0"/>
          </a:p>
          <a:p>
            <a:r>
              <a:rPr lang="zh-CN" altLang="de-DE" dirty="0"/>
              <a:t>妈：</a:t>
            </a:r>
            <a:r>
              <a:rPr lang="zh-CN" altLang="de-DE" b="1" dirty="0"/>
              <a:t>图</a:t>
            </a:r>
            <a:r>
              <a:rPr lang="de-DE" altLang="zh-CN" dirty="0">
                <a:sym typeface="Wingdings" panose="05000000000000000000" pitchFamily="2" charset="2"/>
              </a:rPr>
              <a:t>(iPad, Laptop, Android)</a:t>
            </a:r>
          </a:p>
          <a:p>
            <a:r>
              <a:rPr lang="zh-CN" altLang="de-DE" dirty="0">
                <a:sym typeface="Wingdings" panose="05000000000000000000" pitchFamily="2" charset="2"/>
              </a:rPr>
              <a:t>妈：是不是这些，都可以用的吧。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妈：我去哪个应用商店下载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（各种应用商店）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妈：我去买菜的地方不一定有网，你的程序也可以用吗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我：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（成龙脸）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964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de-DE" dirty="0"/>
              <a:t>妈：儿子，二零一八年你的新年愿望是什么？</a:t>
            </a:r>
            <a:endParaRPr lang="de-DE" altLang="zh-CN" dirty="0"/>
          </a:p>
          <a:p>
            <a:r>
              <a:rPr lang="zh-CN" altLang="de-DE" dirty="0"/>
              <a:t>龙：妈妈，我帮你写一个程序作为礼物，购物清单。</a:t>
            </a:r>
            <a:endParaRPr lang="de-DE" altLang="zh-CN" dirty="0"/>
          </a:p>
          <a:p>
            <a:r>
              <a:rPr lang="zh-CN" altLang="de-DE" dirty="0"/>
              <a:t>妈：哇，太好了，我非常期待你写的程序。</a:t>
            </a:r>
            <a:endParaRPr lang="de-DE" altLang="zh-CN" dirty="0"/>
          </a:p>
          <a:p>
            <a:endParaRPr lang="de-DE" dirty="0"/>
          </a:p>
          <a:p>
            <a:r>
              <a:rPr lang="zh-CN" altLang="de-DE" dirty="0"/>
              <a:t>龙：妈妈，你的购物清单我做好了，你准备一下你的小电脑，我教你怎么用。</a:t>
            </a:r>
            <a:endParaRPr lang="de-DE" altLang="zh-CN" dirty="0"/>
          </a:p>
          <a:p>
            <a:r>
              <a:rPr lang="zh-CN" altLang="de-DE" dirty="0"/>
              <a:t>妈：</a:t>
            </a:r>
            <a:r>
              <a:rPr lang="zh-CN" altLang="de-DE" b="1" dirty="0"/>
              <a:t>图</a:t>
            </a:r>
            <a:r>
              <a:rPr lang="de-DE" altLang="zh-CN" dirty="0">
                <a:sym typeface="Wingdings" panose="05000000000000000000" pitchFamily="2" charset="2"/>
              </a:rPr>
              <a:t>(iPad, Laptop, Android)</a:t>
            </a:r>
          </a:p>
          <a:p>
            <a:r>
              <a:rPr lang="zh-CN" altLang="de-DE" dirty="0">
                <a:sym typeface="Wingdings" panose="05000000000000000000" pitchFamily="2" charset="2"/>
              </a:rPr>
              <a:t>妈：是不是这些，都可以用的吧。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妈：我去哪个应用商店下载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（各种应用商店）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妈：我去买菜的地方不一定有网，你的程序也可以用吗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我：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（成龙脸）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6591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04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8D17-3A7F-402E-BF02-A4A16E06D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04F31E-C9D4-42AC-854D-77495C90E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AED20-1A36-4137-AB6A-2FFABB7A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0C3AE-A524-4502-8509-3D5129CC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25D2A-D189-4951-94E2-EDD26EB9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04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82F7-C7F5-4C14-A584-D9A30EB0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05F4A-B793-4F14-987A-A5F418D0C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CF6CC-B0A2-4B48-A42B-B7619D52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549B2-0775-46F2-95D3-73DDD738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D0DC0-E6A4-4A55-A1FD-232A991E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45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5F8954-1D4F-49E7-B70A-84F991B39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ADB36-5829-494B-AB64-37242D9D0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604B1-E177-4E41-97BF-1D0C2DFDD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BB6FD-CD38-4566-B012-D93EAE139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22B35-D03A-4D99-91FE-22186379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09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A259A-5ABC-46F9-B041-909DD9C7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FE8F-0393-48F4-8A65-59EA5EE3C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35DF0-AC3B-40B3-861D-F2A079D8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E7430-C071-44A7-B34F-9582849C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8243D-F1B7-4BD1-904B-282ADC42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60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6909-6C95-4860-8C11-D74BB08BB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849A4-E0E5-4CD6-8F3B-057905B3B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3352F-65AD-44FF-AB9A-B68531E44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C1C12-F804-4FCB-9F9A-14403E6C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3B31E-1773-4F65-8348-197C263C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461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4F70-EC20-4DD5-A031-4B012E23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DDDD4-D2A3-4BA2-94BA-3093D67C2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E5254-63CF-408E-9C2D-1EE3FAF66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728D4-2DE3-444E-B007-565F086B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524CD-C40C-49E6-9821-51834624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BA7EB-178C-4A7A-A098-96455373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02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79E-2523-4558-B892-3CF1988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CA08-7EEE-4C61-8C0E-EDFC3769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D85B1-3BB6-48A3-9D48-7F2BA58F4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F9533-1330-43C0-91BD-E932031E4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56281-59CC-4C60-83B6-A3AE2C2EBC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EB5B76-B6CE-46FF-AE98-CE01FFFB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0C177D-7363-4318-925A-AF3987CAE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372F81-D32F-4966-9D86-381CDA05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722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E9AB-AF5B-46D7-B1EA-C9AA92E7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2AC98-0BA1-4D90-8151-F26A02F8C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60A45-EF36-4007-A1F2-B355BE39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AAF770-4A51-445D-8C73-B092E0C5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546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89DCF3-CE69-49C9-B691-CC6362DF7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22D098-36F1-4A25-B121-E4856981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0711C-4F91-4A4B-BD5D-AD886B80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751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961B-E268-4AAF-9A29-5197EB27B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2F8F4-5DF0-4613-8278-D4A8BDCF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5917B-87E2-4B54-9447-B499EF74E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EE38C-6BCB-47E5-A3AD-3E79238C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A6F46-1E04-49B8-9B4F-16B62741A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3C069-23EF-4F7C-BC01-25466F7B5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01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11E9-A121-4261-9C89-3706582E0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651BC-019D-427C-8B84-D5F8F82C9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01171-B19C-40A8-81B2-B231B538C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151E9-0FD3-4AAC-997D-D79B12BCD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A80AB-706B-4740-A943-6455CC68B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02075-0E83-40C8-AEB0-92E54776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67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DC3C7"/>
            </a:gs>
            <a:gs pos="100000">
              <a:srgbClr val="2C3E50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E01D25-41AD-4D64-B5BE-230139D9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57CD9-5FBB-4DDE-8286-740E05DB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07529-FE1E-4BA7-96B5-FB305B01C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C2457-B505-489B-BEF2-F7ADC9E73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C1807-16F7-46C1-97D4-ACF4C5806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920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microsoft.com/office/2007/relationships/hdphoto" Target="../media/hdphoto7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microsoft.com/office/2007/relationships/hdphoto" Target="../media/hdphoto4.wdp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26.png"/><Relationship Id="rId14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microsoft.com/office/2007/relationships/hdphoto" Target="../media/hdphoto10.wdp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microsoft.com/office/2007/relationships/hdphoto" Target="../media/hdphoto13.wdp"/><Relationship Id="rId5" Type="http://schemas.openxmlformats.org/officeDocument/2006/relationships/image" Target="../media/image34.png"/><Relationship Id="rId10" Type="http://schemas.microsoft.com/office/2007/relationships/hdphoto" Target="../media/hdphoto15.wdp"/><Relationship Id="rId4" Type="http://schemas.microsoft.com/office/2007/relationships/hdphoto" Target="../media/hdphoto12.wdp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microsoft.com/office/2007/relationships/hdphoto" Target="../media/hdphoto17.wdp"/><Relationship Id="rId5" Type="http://schemas.openxmlformats.org/officeDocument/2006/relationships/image" Target="../media/image38.png"/><Relationship Id="rId4" Type="http://schemas.microsoft.com/office/2007/relationships/hdphoto" Target="../media/hdphoto16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microsoft.com/office/2007/relationships/hdphoto" Target="../media/hdphoto19.wdp"/><Relationship Id="rId5" Type="http://schemas.openxmlformats.org/officeDocument/2006/relationships/image" Target="../media/image40.png"/><Relationship Id="rId4" Type="http://schemas.microsoft.com/office/2007/relationships/hdphoto" Target="../media/hdphoto18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microsoft.com/office/2007/relationships/hdphoto" Target="../media/hdphoto21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e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48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8.jpeg"/><Relationship Id="rId11" Type="http://schemas.openxmlformats.org/officeDocument/2006/relationships/image" Target="../media/image55.png"/><Relationship Id="rId5" Type="http://schemas.openxmlformats.org/officeDocument/2006/relationships/image" Target="../media/image49.jpeg"/><Relationship Id="rId10" Type="http://schemas.openxmlformats.org/officeDocument/2006/relationships/image" Target="../media/image53.jp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microsoft.com/office/2007/relationships/hdphoto" Target="../media/hdphoto2.wdp"/><Relationship Id="rId2" Type="http://schemas.openxmlformats.org/officeDocument/2006/relationships/video" Target="NULL" TargetMode="Externa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E87BF5A-265F-4937-BF61-D80328B8BB9C}"/>
              </a:ext>
            </a:extLst>
          </p:cNvPr>
          <p:cNvSpPr txBox="1"/>
          <p:nvPr/>
        </p:nvSpPr>
        <p:spPr>
          <a:xfrm>
            <a:off x="2959564" y="3013501"/>
            <a:ext cx="6272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Hello, </a:t>
            </a:r>
            <a:r>
              <a:rPr lang="de-DE" sz="4800" dirty="0" err="1">
                <a:solidFill>
                  <a:srgbClr val="98BE8A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T</a:t>
            </a:r>
            <a:r>
              <a:rPr lang="de-DE" sz="4800" dirty="0" err="1">
                <a:solidFill>
                  <a:srgbClr val="BC4E9E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o</a:t>
            </a:r>
            <a:r>
              <a:rPr lang="de-DE" sz="4800" dirty="0" err="1">
                <a:solidFill>
                  <a:srgbClr val="C89678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B</a:t>
            </a:r>
            <a:r>
              <a:rPr lang="de-DE" sz="4800" dirty="0" err="1">
                <a:solidFill>
                  <a:srgbClr val="CA5353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u</a:t>
            </a:r>
            <a:r>
              <a:rPr lang="de-DE" sz="4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y</a:t>
            </a:r>
            <a:r>
              <a:rPr lang="de-DE" sz="4800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 </a:t>
            </a:r>
            <a:r>
              <a:rPr lang="de-DE" sz="4800" dirty="0">
                <a:solidFill>
                  <a:srgbClr val="08A4A5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2018</a:t>
            </a:r>
            <a:r>
              <a:rPr lang="de-DE" sz="4800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3453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588825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8696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8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3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B8189E1C-C7D9-466F-8579-5A09CB50A2F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54" end="23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4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277A422E-7896-42B4-AD8B-263CFAD660C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00" end="21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1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D5EC06C6-1398-4733-874C-5DCEC43E77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00" end="19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6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CCDB43FE-03C8-4787-A557-71EA644D0D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000" end="17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7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B20A3861-C95B-4022-AB66-D1F1BE5806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0" end="15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3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D51ADE37-0F92-4633-AC9B-547E0672ADF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 end="13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1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30C30476-BDEF-41E4-A25A-1CB29164507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000" end="11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1D30165F-79FB-4C1F-8726-DA351B0CD86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00" end="9794.30830000000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4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9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Screen Recording 32">
            <a:hlinkClick r:id="" action="ppaction://media"/>
            <a:extLst>
              <a:ext uri="{FF2B5EF4-FFF2-40B4-BE49-F238E27FC236}">
                <a16:creationId xmlns:a16="http://schemas.microsoft.com/office/drawing/2014/main" id="{0EF53A25-8BE3-42A6-A75B-3A6DE8CB8CD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6" end="151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41023" y="527902"/>
            <a:ext cx="2766513" cy="5566529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6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6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32CD1BCF-3F03-4EBB-8CF1-E561B127E85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00" end="7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2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43A3764C-BEEF-450F-883B-57F8F38E4A1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0" end="5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5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CBC381CE-4C9D-4BF2-A03D-8C41EF19917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000" end="3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0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7577BF0-9F8C-4406-BE1F-376AF7F5AF7D}"/>
              </a:ext>
            </a:extLst>
          </p:cNvPr>
          <p:cNvGrpSpPr/>
          <p:nvPr/>
        </p:nvGrpSpPr>
        <p:grpSpPr>
          <a:xfrm>
            <a:off x="5507333" y="3021975"/>
            <a:ext cx="2787005" cy="1530507"/>
            <a:chOff x="4730994" y="3021975"/>
            <a:chExt cx="2787005" cy="1530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426A27-3BB8-4DC3-83EA-B8EB8B409B18}"/>
                </a:ext>
              </a:extLst>
            </p:cNvPr>
            <p:cNvSpPr txBox="1"/>
            <p:nvPr/>
          </p:nvSpPr>
          <p:spPr>
            <a:xfrm>
              <a:off x="5129465" y="4152372"/>
              <a:ext cx="2018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Any App Store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69CF8D-73CA-485E-86DD-A97CB7AEF4E3}"/>
                </a:ext>
              </a:extLst>
            </p:cNvPr>
            <p:cNvGrpSpPr/>
            <p:nvPr/>
          </p:nvGrpSpPr>
          <p:grpSpPr>
            <a:xfrm>
              <a:off x="4730994" y="3021975"/>
              <a:ext cx="2787005" cy="903375"/>
              <a:chOff x="4753826" y="3268575"/>
              <a:chExt cx="2787005" cy="90337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6473BBF-6DD4-49C1-8BA0-1C5936B02F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07" r="26607"/>
              <a:stretch/>
            </p:blipFill>
            <p:spPr>
              <a:xfrm>
                <a:off x="4753826" y="3328690"/>
                <a:ext cx="866776" cy="84326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ED36012-DB57-409C-B5A5-179B7AC3B7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64" t="5204" r="32233" b="5019"/>
              <a:stretch/>
            </p:blipFill>
            <p:spPr>
              <a:xfrm>
                <a:off x="5812983" y="3328690"/>
                <a:ext cx="736762" cy="84326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18613A8-EB1F-4E59-930D-46D80D4E82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6" r="29527" b="5019"/>
              <a:stretch/>
            </p:blipFill>
            <p:spPr>
              <a:xfrm>
                <a:off x="6742127" y="3268575"/>
                <a:ext cx="798704" cy="84326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F71F86-5715-476B-BAD9-695004CD01CF}"/>
              </a:ext>
            </a:extLst>
          </p:cNvPr>
          <p:cNvGrpSpPr/>
          <p:nvPr/>
        </p:nvGrpSpPr>
        <p:grpSpPr>
          <a:xfrm>
            <a:off x="9582788" y="2996063"/>
            <a:ext cx="1172116" cy="1556419"/>
            <a:chOff x="9013169" y="2996063"/>
            <a:chExt cx="1172116" cy="15564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456883-7A52-462D-B6E8-167C693DBF2E}"/>
                </a:ext>
              </a:extLst>
            </p:cNvPr>
            <p:cNvSpPr txBox="1"/>
            <p:nvPr/>
          </p:nvSpPr>
          <p:spPr>
            <a:xfrm>
              <a:off x="9013169" y="4152372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Offline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BC2E091-71B3-4475-8268-7446AD8C110D}"/>
                </a:ext>
              </a:extLst>
            </p:cNvPr>
            <p:cNvGrpSpPr/>
            <p:nvPr/>
          </p:nvGrpSpPr>
          <p:grpSpPr>
            <a:xfrm>
              <a:off x="9075258" y="2996063"/>
              <a:ext cx="1047938" cy="955199"/>
              <a:chOff x="8212438" y="2344869"/>
              <a:chExt cx="1564852" cy="142636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4CD6AC2-4696-417B-B8C0-B894E2A800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0" r="20559"/>
              <a:stretch/>
            </p:blipFill>
            <p:spPr>
              <a:xfrm>
                <a:off x="8212438" y="2486025"/>
                <a:ext cx="1564852" cy="1209675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64D35CB-EDD5-469D-A73B-614E1ECA4B08}"/>
                  </a:ext>
                </a:extLst>
              </p:cNvPr>
              <p:cNvSpPr/>
              <p:nvPr/>
            </p:nvSpPr>
            <p:spPr>
              <a:xfrm rot="2700000">
                <a:off x="8231319" y="2977231"/>
                <a:ext cx="1426367" cy="1616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820ED8B-F50F-49B9-92E5-C5B2948A99D6}"/>
              </a:ext>
            </a:extLst>
          </p:cNvPr>
          <p:cNvGrpSpPr/>
          <p:nvPr/>
        </p:nvGrpSpPr>
        <p:grpSpPr>
          <a:xfrm>
            <a:off x="1437097" y="2991918"/>
            <a:ext cx="2781786" cy="1560564"/>
            <a:chOff x="867478" y="2991918"/>
            <a:chExt cx="2781786" cy="15605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76B936-7926-4464-A105-25BFFC6D63EC}"/>
                </a:ext>
              </a:extLst>
            </p:cNvPr>
            <p:cNvSpPr txBox="1"/>
            <p:nvPr/>
          </p:nvSpPr>
          <p:spPr>
            <a:xfrm>
              <a:off x="1215986" y="4152372"/>
              <a:ext cx="21595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Cross Platform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1D17B31-7AD8-4771-A5B2-C54589ACECE6}"/>
                </a:ext>
              </a:extLst>
            </p:cNvPr>
            <p:cNvGrpSpPr/>
            <p:nvPr/>
          </p:nvGrpSpPr>
          <p:grpSpPr>
            <a:xfrm>
              <a:off x="867478" y="2991918"/>
              <a:ext cx="2781786" cy="963489"/>
              <a:chOff x="581547" y="3208461"/>
              <a:chExt cx="2781786" cy="96348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420682D-33F7-4DB7-A27A-0CD6999344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79" r="35364"/>
              <a:stretch/>
            </p:blipFill>
            <p:spPr>
              <a:xfrm>
                <a:off x="1388405" y="3208461"/>
                <a:ext cx="621433" cy="96348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361F279-C389-4C57-ACA1-E7345DF8AA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hqprint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35" r="21320"/>
              <a:stretch/>
            </p:blipFill>
            <p:spPr>
              <a:xfrm>
                <a:off x="2244834" y="3270484"/>
                <a:ext cx="1118499" cy="886233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2CB04076-E31C-41A5-8F84-7577D9CC9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72" t="3907" r="26562" b="4102"/>
              <a:stretch/>
            </p:blipFill>
            <p:spPr>
              <a:xfrm>
                <a:off x="581547" y="3208461"/>
                <a:ext cx="571862" cy="9634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896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AFD2489-B845-414F-AF46-E4A5172CBF7E}"/>
              </a:ext>
            </a:extLst>
          </p:cNvPr>
          <p:cNvGrpSpPr/>
          <p:nvPr/>
        </p:nvGrpSpPr>
        <p:grpSpPr>
          <a:xfrm>
            <a:off x="5113960" y="2047428"/>
            <a:ext cx="1964081" cy="2498043"/>
            <a:chOff x="5113960" y="2047428"/>
            <a:chExt cx="1964081" cy="249804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968713-70B2-45EE-9D20-E89C9C731971}"/>
                </a:ext>
              </a:extLst>
            </p:cNvPr>
            <p:cNvGrpSpPr/>
            <p:nvPr/>
          </p:nvGrpSpPr>
          <p:grpSpPr>
            <a:xfrm>
              <a:off x="5113960" y="2047428"/>
              <a:ext cx="1964081" cy="1964081"/>
              <a:chOff x="5113959" y="2446959"/>
              <a:chExt cx="1964081" cy="1964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617FC8D-6766-4CDE-8A1F-96287B777FE9}"/>
                  </a:ext>
                </a:extLst>
              </p:cNvPr>
              <p:cNvSpPr/>
              <p:nvPr/>
            </p:nvSpPr>
            <p:spPr>
              <a:xfrm>
                <a:off x="5113959" y="2446959"/>
                <a:ext cx="1964081" cy="1964081"/>
              </a:xfrm>
              <a:prstGeom prst="roundRect">
                <a:avLst/>
              </a:prstGeom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3E38F23-CAD5-40E5-8D63-FA232A914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9391" y="2874592"/>
                <a:ext cx="1173215" cy="1108814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E8D940-744C-43A3-8DB3-738DA7931BDC}"/>
                </a:ext>
              </a:extLst>
            </p:cNvPr>
            <p:cNvSpPr txBox="1"/>
            <p:nvPr/>
          </p:nvSpPr>
          <p:spPr>
            <a:xfrm>
              <a:off x="5283614" y="4114584"/>
              <a:ext cx="9621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200" b="1" dirty="0" err="1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rPr>
                <a:t>ToBuy</a:t>
              </a:r>
              <a:endParaRPr lang="de-DE" sz="2200" b="1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7DA582C-861A-4B89-9978-8107C12CDAF1}"/>
              </a:ext>
            </a:extLst>
          </p:cNvPr>
          <p:cNvSpPr txBox="1"/>
          <p:nvPr/>
        </p:nvSpPr>
        <p:spPr>
          <a:xfrm>
            <a:off x="6140416" y="4127284"/>
            <a:ext cx="7409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2987606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44246-6BC1-46E7-889A-D5BCC410CB72}"/>
              </a:ext>
            </a:extLst>
          </p:cNvPr>
          <p:cNvSpPr txBox="1"/>
          <p:nvPr/>
        </p:nvSpPr>
        <p:spPr>
          <a:xfrm>
            <a:off x="5240638" y="2967335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onsolas" panose="020B0609020204030204" pitchFamily="49" charset="0"/>
              </a:rPr>
              <a:t>DEMO</a:t>
            </a:r>
            <a:endParaRPr 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8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What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623D54-73A7-47B7-8547-1C90D7AD972F}"/>
              </a:ext>
            </a:extLst>
          </p:cNvPr>
          <p:cNvGrpSpPr/>
          <p:nvPr/>
        </p:nvGrpSpPr>
        <p:grpSpPr>
          <a:xfrm>
            <a:off x="2490768" y="2418945"/>
            <a:ext cx="1484763" cy="2020110"/>
            <a:chOff x="2814765" y="2612190"/>
            <a:chExt cx="1484763" cy="20201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50C6D1-4D36-4AA5-93AC-1804665A9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2" r="31064" b="5448"/>
            <a:stretch/>
          </p:blipFill>
          <p:spPr>
            <a:xfrm>
              <a:off x="2814765" y="2612190"/>
              <a:ext cx="1484763" cy="16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3B3F49-2077-4B05-BB8E-E8B79073D07C}"/>
                </a:ext>
              </a:extLst>
            </p:cNvPr>
            <p:cNvSpPr txBox="1"/>
            <p:nvPr/>
          </p:nvSpPr>
          <p:spPr>
            <a:xfrm>
              <a:off x="3182685" y="4232190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HTML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C2BBE5-955C-4453-BB87-0CD9B8840825}"/>
              </a:ext>
            </a:extLst>
          </p:cNvPr>
          <p:cNvGrpSpPr/>
          <p:nvPr/>
        </p:nvGrpSpPr>
        <p:grpSpPr>
          <a:xfrm>
            <a:off x="5338727" y="2418945"/>
            <a:ext cx="1404000" cy="2020110"/>
            <a:chOff x="5591003" y="2612190"/>
            <a:chExt cx="1404000" cy="20201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A79EDA-29F5-4B8D-A05D-13B024257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5" t="2315" r="31522" b="4134"/>
            <a:stretch/>
          </p:blipFill>
          <p:spPr>
            <a:xfrm>
              <a:off x="5591003" y="2612190"/>
              <a:ext cx="1404000" cy="162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DA9FCD-43F9-4546-A2FC-5D43ECC47585}"/>
                </a:ext>
              </a:extLst>
            </p:cNvPr>
            <p:cNvSpPr txBox="1"/>
            <p:nvPr/>
          </p:nvSpPr>
          <p:spPr>
            <a:xfrm>
              <a:off x="5989074" y="4232190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CSS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639C20-55AC-4C34-BA21-CAC79D0622A5}"/>
              </a:ext>
            </a:extLst>
          </p:cNvPr>
          <p:cNvGrpSpPr/>
          <p:nvPr/>
        </p:nvGrpSpPr>
        <p:grpSpPr>
          <a:xfrm>
            <a:off x="8105923" y="2418945"/>
            <a:ext cx="1595309" cy="2020110"/>
            <a:chOff x="8429920" y="2612190"/>
            <a:chExt cx="1595309" cy="202011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0E2C619-668A-46F2-ABF7-9E8D632DC6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58" t="3181" r="29708" b="5174"/>
            <a:stretch/>
          </p:blipFill>
          <p:spPr>
            <a:xfrm>
              <a:off x="8438526" y="2612190"/>
              <a:ext cx="1578096" cy="162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0D0C30-E763-4715-89FC-09283DE52455}"/>
                </a:ext>
              </a:extLst>
            </p:cNvPr>
            <p:cNvSpPr txBox="1"/>
            <p:nvPr/>
          </p:nvSpPr>
          <p:spPr>
            <a:xfrm>
              <a:off x="8429920" y="4232190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JavaScript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924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What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0478BC9-54CF-46FF-B457-D69E53D58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42" t="2602" r="30372" b="4461"/>
          <a:stretch/>
        </p:blipFill>
        <p:spPr>
          <a:xfrm>
            <a:off x="8253182" y="1431805"/>
            <a:ext cx="1570061" cy="1699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2825A-2FE2-4086-A5ED-E9AF62C8E3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57" r="25973"/>
          <a:stretch/>
        </p:blipFill>
        <p:spPr>
          <a:xfrm>
            <a:off x="5372836" y="1431805"/>
            <a:ext cx="1790793" cy="1699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D72F65-1625-4BFE-AB0C-A098733C68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88" t="7898" r="29515" b="11524"/>
          <a:stretch/>
        </p:blipFill>
        <p:spPr>
          <a:xfrm>
            <a:off x="2368758" y="1431234"/>
            <a:ext cx="1914525" cy="17003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47DE9C-B508-455B-9419-DAF66A21A9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4" t="6630" r="38083" b="9147"/>
          <a:stretch/>
        </p:blipFill>
        <p:spPr>
          <a:xfrm>
            <a:off x="2368758" y="4204922"/>
            <a:ext cx="2158534" cy="8978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2F6535-DF93-4EFC-AD67-A465B8F988E4}"/>
              </a:ext>
            </a:extLst>
          </p:cNvPr>
          <p:cNvSpPr txBox="1"/>
          <p:nvPr/>
        </p:nvSpPr>
        <p:spPr>
          <a:xfrm>
            <a:off x="5616845" y="2779889"/>
            <a:ext cx="135485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  <a:endParaRPr lang="de-DE" sz="4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308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What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Why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1D9139B-C0EA-4407-8D84-77CA65522A4A}"/>
              </a:ext>
            </a:extLst>
          </p:cNvPr>
          <p:cNvGrpSpPr/>
          <p:nvPr/>
        </p:nvGrpSpPr>
        <p:grpSpPr>
          <a:xfrm>
            <a:off x="2823649" y="2245887"/>
            <a:ext cx="2441694" cy="2378041"/>
            <a:chOff x="2823649" y="2245887"/>
            <a:chExt cx="2441694" cy="237804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10E954-8EC6-4C91-9E5C-8474FE72257E}"/>
                </a:ext>
              </a:extLst>
            </p:cNvPr>
            <p:cNvSpPr txBox="1"/>
            <p:nvPr/>
          </p:nvSpPr>
          <p:spPr>
            <a:xfrm>
              <a:off x="2823649" y="4223818"/>
              <a:ext cx="24416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Decentralization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793BA73-0741-4FDE-979B-1C5F67EF89C4}"/>
                </a:ext>
              </a:extLst>
            </p:cNvPr>
            <p:cNvGrpSpPr/>
            <p:nvPr/>
          </p:nvGrpSpPr>
          <p:grpSpPr>
            <a:xfrm>
              <a:off x="3164121" y="2245887"/>
              <a:ext cx="1842366" cy="1564533"/>
              <a:chOff x="5564975" y="2031367"/>
              <a:chExt cx="2337331" cy="197600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F5D3B1B-80E4-48E7-8851-DAA719D8D607}"/>
                  </a:ext>
                </a:extLst>
              </p:cNvPr>
              <p:cNvSpPr/>
              <p:nvPr/>
            </p:nvSpPr>
            <p:spPr>
              <a:xfrm>
                <a:off x="6377940" y="2968421"/>
                <a:ext cx="303930" cy="303930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51E0219-0D9C-42B9-904C-980CB81C9DDC}"/>
                  </a:ext>
                </a:extLst>
              </p:cNvPr>
              <p:cNvSpPr/>
              <p:nvPr/>
            </p:nvSpPr>
            <p:spPr>
              <a:xfrm>
                <a:off x="6472263" y="2031367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9EB2731-F4FF-4EF8-90A4-6804FDE9C9AF}"/>
                  </a:ext>
                </a:extLst>
              </p:cNvPr>
              <p:cNvSpPr/>
              <p:nvPr/>
            </p:nvSpPr>
            <p:spPr>
              <a:xfrm>
                <a:off x="7267968" y="2368203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9F93091-CDAF-4E02-9023-EE9CA9590EA2}"/>
                  </a:ext>
                </a:extLst>
              </p:cNvPr>
              <p:cNvSpPr/>
              <p:nvPr/>
            </p:nvSpPr>
            <p:spPr>
              <a:xfrm>
                <a:off x="5564975" y="3419475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A481B17-077A-49F2-B429-C9E6FC88AF04}"/>
                  </a:ext>
                </a:extLst>
              </p:cNvPr>
              <p:cNvSpPr/>
              <p:nvPr/>
            </p:nvSpPr>
            <p:spPr>
              <a:xfrm>
                <a:off x="5622179" y="2450654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E1010C4-0D22-454A-AEF0-D06A9663F3C0}"/>
                  </a:ext>
                </a:extLst>
              </p:cNvPr>
              <p:cNvSpPr/>
              <p:nvPr/>
            </p:nvSpPr>
            <p:spPr>
              <a:xfrm>
                <a:off x="7732642" y="3750348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231D69A-1088-4D6C-BD7D-C4B2C7CF3EBD}"/>
                  </a:ext>
                </a:extLst>
              </p:cNvPr>
              <p:cNvSpPr/>
              <p:nvPr/>
            </p:nvSpPr>
            <p:spPr>
              <a:xfrm>
                <a:off x="6472263" y="3837708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2D683D1-E8B9-4223-B1C0-B86109E4BD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9905" y="2337700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F8116F2-C602-446D-891B-034CF7FB7D1E}"/>
                  </a:ext>
                </a:extLst>
              </p:cNvPr>
              <p:cNvCxnSpPr>
                <a:cxnSpLocks/>
              </p:cNvCxnSpPr>
              <p:nvPr/>
            </p:nvCxnSpPr>
            <p:spPr>
              <a:xfrm rot="-2940000" flipV="1">
                <a:off x="6023887" y="2545509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DD000DF-5201-4FB0-A969-217E01815EFA}"/>
                  </a:ext>
                </a:extLst>
              </p:cNvPr>
              <p:cNvCxnSpPr>
                <a:cxnSpLocks/>
              </p:cNvCxnSpPr>
              <p:nvPr/>
            </p:nvCxnSpPr>
            <p:spPr>
              <a:xfrm rot="2760000" flipV="1">
                <a:off x="7006215" y="2545509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E6320CF-8821-4B2C-823C-518BA85F2B7A}"/>
                  </a:ext>
                </a:extLst>
              </p:cNvPr>
              <p:cNvCxnSpPr>
                <a:cxnSpLocks/>
              </p:cNvCxnSpPr>
              <p:nvPr/>
            </p:nvCxnSpPr>
            <p:spPr>
              <a:xfrm rot="-6840000" flipV="1">
                <a:off x="6046084" y="3072500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59BBEF4-5198-4936-922A-5072335F2B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2162" y="3242309"/>
                <a:ext cx="806888" cy="470966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628D682C-2157-45E1-82B9-2813A1CD85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2194" y="3381374"/>
                <a:ext cx="14901" cy="331901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F4E558-FCDF-4D58-8DA9-11CD6694C6D9}"/>
              </a:ext>
            </a:extLst>
          </p:cNvPr>
          <p:cNvGrpSpPr/>
          <p:nvPr/>
        </p:nvGrpSpPr>
        <p:grpSpPr>
          <a:xfrm>
            <a:off x="6005806" y="2234071"/>
            <a:ext cx="1613661" cy="2378042"/>
            <a:chOff x="4544558" y="2293716"/>
            <a:chExt cx="1613661" cy="237804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C42ACA-A256-4B52-A15B-CEDE4B751DA4}"/>
                </a:ext>
              </a:extLst>
            </p:cNvPr>
            <p:cNvSpPr txBox="1"/>
            <p:nvPr/>
          </p:nvSpPr>
          <p:spPr>
            <a:xfrm>
              <a:off x="4694798" y="4271648"/>
              <a:ext cx="131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Flexible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C75377E-CAD1-4012-9EEE-7194F5E03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41" r="28088"/>
            <a:stretch/>
          </p:blipFill>
          <p:spPr>
            <a:xfrm>
              <a:off x="4544558" y="2293716"/>
              <a:ext cx="1613661" cy="1693468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C464EB-DD03-4032-8A3A-0BDBA628D908}"/>
              </a:ext>
            </a:extLst>
          </p:cNvPr>
          <p:cNvGrpSpPr/>
          <p:nvPr/>
        </p:nvGrpSpPr>
        <p:grpSpPr>
          <a:xfrm>
            <a:off x="8840314" y="2273111"/>
            <a:ext cx="1556738" cy="2299962"/>
            <a:chOff x="9012319" y="2267203"/>
            <a:chExt cx="1556738" cy="229996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2F0989-FD5D-4625-8303-12D8AB6733A8}"/>
                </a:ext>
              </a:extLst>
            </p:cNvPr>
            <p:cNvSpPr txBox="1"/>
            <p:nvPr/>
          </p:nvSpPr>
          <p:spPr>
            <a:xfrm>
              <a:off x="9134098" y="4167055"/>
              <a:ext cx="131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trike="sngStrike" dirty="0">
                  <a:solidFill>
                    <a:schemeClr val="bg1"/>
                  </a:solidFill>
                  <a:latin typeface="Consolas" panose="020B0609020204030204" pitchFamily="49" charset="0"/>
                </a:rPr>
                <a:t>AppStore</a:t>
              </a:r>
              <a:endParaRPr lang="de-DE" sz="1000" strike="sngStrike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DD320E6-6AB7-4179-A045-5083A47E2BE0}"/>
                </a:ext>
              </a:extLst>
            </p:cNvPr>
            <p:cNvGrpSpPr/>
            <p:nvPr/>
          </p:nvGrpSpPr>
          <p:grpSpPr>
            <a:xfrm>
              <a:off x="9012319" y="2267203"/>
              <a:ext cx="1556738" cy="1537309"/>
              <a:chOff x="6834967" y="2703600"/>
              <a:chExt cx="1556738" cy="1537309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AD12D22D-CD77-4F3D-92B4-40F5983689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005" r="26904"/>
              <a:stretch/>
            </p:blipFill>
            <p:spPr>
              <a:xfrm>
                <a:off x="6834967" y="2703600"/>
                <a:ext cx="1556738" cy="1537309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EFDEF23-9AB1-48AE-A1E1-0D048B539792}"/>
                  </a:ext>
                </a:extLst>
              </p:cNvPr>
              <p:cNvSpPr/>
              <p:nvPr/>
            </p:nvSpPr>
            <p:spPr>
              <a:xfrm rot="2700000">
                <a:off x="6982163" y="3384887"/>
                <a:ext cx="1299375" cy="130004"/>
              </a:xfrm>
              <a:prstGeom prst="rect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8578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What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Who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D851A1-8841-44BA-9DA9-A95789221B87}"/>
              </a:ext>
            </a:extLst>
          </p:cNvPr>
          <p:cNvGrpSpPr/>
          <p:nvPr/>
        </p:nvGrpSpPr>
        <p:grpSpPr>
          <a:xfrm>
            <a:off x="1824111" y="2339904"/>
            <a:ext cx="1612405" cy="2178193"/>
            <a:chOff x="2676205" y="2659425"/>
            <a:chExt cx="1612405" cy="217819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864255-BBA5-4361-8596-8E2FA1029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29" r="27468"/>
            <a:stretch/>
          </p:blipFill>
          <p:spPr>
            <a:xfrm>
              <a:off x="2676205" y="2659425"/>
              <a:ext cx="1612405" cy="1620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BC09E00-783D-4FA9-A5B3-95F91F6DE573}"/>
                </a:ext>
              </a:extLst>
            </p:cNvPr>
            <p:cNvSpPr txBox="1"/>
            <p:nvPr/>
          </p:nvSpPr>
          <p:spPr>
            <a:xfrm>
              <a:off x="2684753" y="4437508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Pinterest 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24A15BC-5BBF-4007-8CDF-4DBF2AFDB0B0}"/>
              </a:ext>
            </a:extLst>
          </p:cNvPr>
          <p:cNvGrpSpPr/>
          <p:nvPr/>
        </p:nvGrpSpPr>
        <p:grpSpPr>
          <a:xfrm>
            <a:off x="4625735" y="2339904"/>
            <a:ext cx="1916343" cy="2178193"/>
            <a:chOff x="5234824" y="2659425"/>
            <a:chExt cx="1916343" cy="21781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EA7FBDA-10DC-4681-A2A3-579D42232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39" t="6438" r="26301" b="5572"/>
            <a:stretch/>
          </p:blipFill>
          <p:spPr>
            <a:xfrm>
              <a:off x="5234824" y="2659425"/>
              <a:ext cx="1916343" cy="16200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B4F5CE-2419-4C0A-830B-1D3A14922BA9}"/>
                </a:ext>
              </a:extLst>
            </p:cNvPr>
            <p:cNvSpPr txBox="1"/>
            <p:nvPr/>
          </p:nvSpPr>
          <p:spPr>
            <a:xfrm>
              <a:off x="5606937" y="4437508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Twitter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7F88BD-C99A-45DB-B487-40EF51CE8525}"/>
              </a:ext>
            </a:extLst>
          </p:cNvPr>
          <p:cNvGrpSpPr/>
          <p:nvPr/>
        </p:nvGrpSpPr>
        <p:grpSpPr>
          <a:xfrm>
            <a:off x="7452609" y="2339904"/>
            <a:ext cx="2915281" cy="2178193"/>
            <a:chOff x="8304703" y="2659425"/>
            <a:chExt cx="2915281" cy="217819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A0BEA11-9CC6-46DC-A4BA-4213AC9B1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97" t="26788" r="20701" b="30385"/>
            <a:stretch/>
          </p:blipFill>
          <p:spPr>
            <a:xfrm>
              <a:off x="8304703" y="2659425"/>
              <a:ext cx="2915281" cy="16200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5F01763-19D1-4144-B231-F70BFA358B26}"/>
                </a:ext>
              </a:extLst>
            </p:cNvPr>
            <p:cNvSpPr txBox="1"/>
            <p:nvPr/>
          </p:nvSpPr>
          <p:spPr>
            <a:xfrm>
              <a:off x="9176285" y="4437508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Alibaba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336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31C17C-1934-4F5D-A335-F36B9A0529FE}"/>
              </a:ext>
            </a:extLst>
          </p:cNvPr>
          <p:cNvGrpSpPr/>
          <p:nvPr/>
        </p:nvGrpSpPr>
        <p:grpSpPr>
          <a:xfrm>
            <a:off x="5113960" y="2446960"/>
            <a:ext cx="1964081" cy="1964081"/>
            <a:chOff x="5113959" y="2047428"/>
            <a:chExt cx="1964081" cy="196408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968713-70B2-45EE-9D20-E89C9C731971}"/>
                </a:ext>
              </a:extLst>
            </p:cNvPr>
            <p:cNvGrpSpPr/>
            <p:nvPr/>
          </p:nvGrpSpPr>
          <p:grpSpPr>
            <a:xfrm>
              <a:off x="5113959" y="2047428"/>
              <a:ext cx="1964081" cy="1964081"/>
              <a:chOff x="5113959" y="2446959"/>
              <a:chExt cx="1964081" cy="1964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617FC8D-6766-4CDE-8A1F-96287B777FE9}"/>
                  </a:ext>
                </a:extLst>
              </p:cNvPr>
              <p:cNvSpPr/>
              <p:nvPr/>
            </p:nvSpPr>
            <p:spPr>
              <a:xfrm>
                <a:off x="5113959" y="2446959"/>
                <a:ext cx="1964081" cy="1964081"/>
              </a:xfrm>
              <a:prstGeom prst="roundRect">
                <a:avLst>
                  <a:gd name="adj" fmla="val 0"/>
                </a:avLst>
              </a:prstGeom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3E38F23-CAD5-40E5-8D63-FA232A914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582" y="2785355"/>
                <a:ext cx="862834" cy="815471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31B994-FBB8-407F-B485-9C0AAF62215C}"/>
                </a:ext>
              </a:extLst>
            </p:cNvPr>
            <p:cNvGrpSpPr/>
            <p:nvPr/>
          </p:nvGrpSpPr>
          <p:grpSpPr>
            <a:xfrm>
              <a:off x="5113959" y="3539690"/>
              <a:ext cx="1964081" cy="471819"/>
              <a:chOff x="5113959" y="3539690"/>
              <a:chExt cx="1964081" cy="47181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84ADCB-5D5E-4E3B-BAC9-7708CDCB2BD2}"/>
                  </a:ext>
                </a:extLst>
              </p:cNvPr>
              <p:cNvSpPr/>
              <p:nvPr/>
            </p:nvSpPr>
            <p:spPr>
              <a:xfrm>
                <a:off x="5113959" y="3539690"/>
                <a:ext cx="1964081" cy="4718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8D940-744C-43A3-8DB3-738DA7931BDC}"/>
                  </a:ext>
                </a:extLst>
              </p:cNvPr>
              <p:cNvSpPr txBox="1"/>
              <p:nvPr/>
            </p:nvSpPr>
            <p:spPr>
              <a:xfrm>
                <a:off x="5687073" y="3590933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Kozuka Gothic Pro H" panose="020B0800000000000000" pitchFamily="34" charset="-128"/>
                  </a:rPr>
                  <a:t>ToBuy</a:t>
                </a:r>
                <a:endParaRPr lang="de-DE" sz="2400" dirty="0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9360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What</a:t>
              </a:r>
              <a:endParaRPr lang="de-D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When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DC4B44C-4FED-4A77-81AC-231C918EE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" t="26283" r="51794" b="53215"/>
          <a:stretch/>
        </p:blipFill>
        <p:spPr>
          <a:xfrm>
            <a:off x="1917192" y="914396"/>
            <a:ext cx="2715497" cy="23804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922961-59B0-4B85-B14D-7C6AD4CE1D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94" t="26283" r="5915" b="53215"/>
          <a:stretch/>
        </p:blipFill>
        <p:spPr>
          <a:xfrm>
            <a:off x="8291125" y="932684"/>
            <a:ext cx="2729484" cy="23804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1C32B8-F1B0-4167-85F8-F96F41442C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" t="47809" r="51883" b="31926"/>
          <a:stretch/>
        </p:blipFill>
        <p:spPr>
          <a:xfrm>
            <a:off x="1923017" y="3772771"/>
            <a:ext cx="2709672" cy="23530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8BD635-F1D8-46E8-A046-7E362B4438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7" t="47809" r="5915" b="31926"/>
          <a:stretch/>
        </p:blipFill>
        <p:spPr>
          <a:xfrm>
            <a:off x="5139074" y="960116"/>
            <a:ext cx="2715497" cy="23530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800C8A-1CE3-48B1-BEBC-E79FC36BF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8" t="69334" r="51510" b="10401"/>
          <a:stretch/>
        </p:blipFill>
        <p:spPr>
          <a:xfrm>
            <a:off x="5120515" y="3772771"/>
            <a:ext cx="2734056" cy="23530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AB8B28E-0374-4A7F-8279-C28518E0D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6" t="69255" r="5916" b="10401"/>
          <a:stretch/>
        </p:blipFill>
        <p:spPr>
          <a:xfrm>
            <a:off x="8291125" y="3772771"/>
            <a:ext cx="2709672" cy="236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EEECC3-5C43-485D-8823-8ADC7296FAE6}"/>
              </a:ext>
            </a:extLst>
          </p:cNvPr>
          <p:cNvSpPr txBox="1"/>
          <p:nvPr/>
        </p:nvSpPr>
        <p:spPr>
          <a:xfrm>
            <a:off x="10510129" y="6298476"/>
            <a:ext cx="16818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Create by Adam Bar</a:t>
            </a:r>
          </a:p>
          <a:p>
            <a:pPr algn="r"/>
            <a:r>
              <a:rPr lang="en-US" sz="1000" dirty="0" err="1">
                <a:solidFill>
                  <a:schemeClr val="bg1"/>
                </a:solidFill>
                <a:latin typeface="+mj-lt"/>
              </a:rPr>
              <a:t>Licenced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 under CC-BY-SA 4.0</a:t>
            </a:r>
          </a:p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Need to go native?</a:t>
            </a:r>
            <a:endParaRPr lang="de-DE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6230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5070C7C-DA98-452C-86A2-4502C8C4B644}"/>
              </a:ext>
            </a:extLst>
          </p:cNvPr>
          <p:cNvGrpSpPr/>
          <p:nvPr/>
        </p:nvGrpSpPr>
        <p:grpSpPr>
          <a:xfrm>
            <a:off x="3782254" y="2383837"/>
            <a:ext cx="1964081" cy="1964081"/>
            <a:chOff x="5113959" y="2047428"/>
            <a:chExt cx="1964081" cy="196408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E90365F-8EBC-4070-8DA2-419E0E950C3A}"/>
                </a:ext>
              </a:extLst>
            </p:cNvPr>
            <p:cNvGrpSpPr/>
            <p:nvPr/>
          </p:nvGrpSpPr>
          <p:grpSpPr>
            <a:xfrm>
              <a:off x="5113959" y="2047428"/>
              <a:ext cx="1964081" cy="1964081"/>
              <a:chOff x="5113959" y="2446959"/>
              <a:chExt cx="1964081" cy="196408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7FB4EBA-B3E6-4450-828F-010B77F4D8A0}"/>
                  </a:ext>
                </a:extLst>
              </p:cNvPr>
              <p:cNvSpPr/>
              <p:nvPr/>
            </p:nvSpPr>
            <p:spPr>
              <a:xfrm>
                <a:off x="5113959" y="2446959"/>
                <a:ext cx="1964081" cy="1964081"/>
              </a:xfrm>
              <a:prstGeom prst="roundRect">
                <a:avLst>
                  <a:gd name="adj" fmla="val 0"/>
                </a:avLst>
              </a:prstGeom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11C9B0A-C495-4E74-B546-E5FC0400C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582" y="2785355"/>
                <a:ext cx="862834" cy="815471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E87BB7-FFB6-48B5-BD69-67904930AD73}"/>
                </a:ext>
              </a:extLst>
            </p:cNvPr>
            <p:cNvGrpSpPr/>
            <p:nvPr/>
          </p:nvGrpSpPr>
          <p:grpSpPr>
            <a:xfrm>
              <a:off x="5113959" y="3539690"/>
              <a:ext cx="1964081" cy="471819"/>
              <a:chOff x="5113959" y="3539690"/>
              <a:chExt cx="1964081" cy="47181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F5268F-829E-4254-9A3B-BC562E7A8252}"/>
                  </a:ext>
                </a:extLst>
              </p:cNvPr>
              <p:cNvSpPr/>
              <p:nvPr/>
            </p:nvSpPr>
            <p:spPr>
              <a:xfrm>
                <a:off x="5113959" y="3539690"/>
                <a:ext cx="1964081" cy="4718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54813D-8A16-4220-BA2F-71707ED1965E}"/>
                  </a:ext>
                </a:extLst>
              </p:cNvPr>
              <p:cNvSpPr txBox="1"/>
              <p:nvPr/>
            </p:nvSpPr>
            <p:spPr>
              <a:xfrm>
                <a:off x="5687073" y="3590933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Kozuka Gothic Pro H" panose="020B0800000000000000" pitchFamily="34" charset="-128"/>
                  </a:rPr>
                  <a:t>ToBuy</a:t>
                </a:r>
                <a:endParaRPr lang="de-DE" sz="2400" dirty="0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F1B9CA-1945-412E-8E67-A18009FA4D7B}"/>
              </a:ext>
            </a:extLst>
          </p:cNvPr>
          <p:cNvGrpSpPr/>
          <p:nvPr/>
        </p:nvGrpSpPr>
        <p:grpSpPr>
          <a:xfrm>
            <a:off x="6784554" y="2383837"/>
            <a:ext cx="1625193" cy="2090326"/>
            <a:chOff x="7217080" y="1783268"/>
            <a:chExt cx="1964081" cy="252620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297EF8-04C9-4AA2-B830-403BE5F5938F}"/>
                </a:ext>
              </a:extLst>
            </p:cNvPr>
            <p:cNvGrpSpPr/>
            <p:nvPr/>
          </p:nvGrpSpPr>
          <p:grpSpPr>
            <a:xfrm>
              <a:off x="7217080" y="1783268"/>
              <a:ext cx="1964081" cy="2513503"/>
              <a:chOff x="5113960" y="2047428"/>
              <a:chExt cx="1964081" cy="251350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A99FE18-BF53-4D60-A703-3DE259941EA9}"/>
                  </a:ext>
                </a:extLst>
              </p:cNvPr>
              <p:cNvGrpSpPr/>
              <p:nvPr/>
            </p:nvGrpSpPr>
            <p:grpSpPr>
              <a:xfrm>
                <a:off x="5113960" y="2047428"/>
                <a:ext cx="1964081" cy="1964081"/>
                <a:chOff x="5113959" y="2446959"/>
                <a:chExt cx="1964081" cy="196408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0405E3D5-A8D4-4854-8434-23D5E436E337}"/>
                    </a:ext>
                  </a:extLst>
                </p:cNvPr>
                <p:cNvSpPr/>
                <p:nvPr/>
              </p:nvSpPr>
              <p:spPr>
                <a:xfrm>
                  <a:off x="5113959" y="2446959"/>
                  <a:ext cx="1964081" cy="1964081"/>
                </a:xfrm>
                <a:prstGeom prst="roundRect">
                  <a:avLst/>
                </a:prstGeom>
                <a:ln w="12700"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F651054-C6BD-431A-A43E-1FFDA6929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9391" y="2874592"/>
                  <a:ext cx="1173215" cy="1108814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BAEE19-6A58-4EC9-84AC-B1D6BE41C15C}"/>
                  </a:ext>
                </a:extLst>
              </p:cNvPr>
              <p:cNvSpPr txBox="1"/>
              <p:nvPr/>
            </p:nvSpPr>
            <p:spPr>
              <a:xfrm>
                <a:off x="5283613" y="4114585"/>
                <a:ext cx="988393" cy="446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Kozuka Gothic Pro H" panose="020B0800000000000000" pitchFamily="34" charset="-128"/>
                  </a:rPr>
                  <a:t>ToBuy</a:t>
                </a:r>
                <a:endParaRPr lang="de-DE" sz="1600" b="1" dirty="0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53D0DF-3FAF-4806-A48D-C2A4BED83EAA}"/>
                </a:ext>
              </a:extLst>
            </p:cNvPr>
            <p:cNvSpPr txBox="1"/>
            <p:nvPr/>
          </p:nvSpPr>
          <p:spPr>
            <a:xfrm>
              <a:off x="8243535" y="3863126"/>
              <a:ext cx="775293" cy="446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Kozuka Gothic Pro EL" panose="020B0200000000000000" pitchFamily="34" charset="-128"/>
                  <a:ea typeface="Kozuka Gothic Pro EL" panose="020B0200000000000000" pitchFamily="34" charset="-128"/>
                </a:rPr>
                <a:t>light</a:t>
              </a:r>
              <a:endParaRPr lang="de-DE" sz="22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8831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5359AA8-F5ED-4C50-A990-A7919E788996}"/>
              </a:ext>
            </a:extLst>
          </p:cNvPr>
          <p:cNvGrpSpPr/>
          <p:nvPr/>
        </p:nvGrpSpPr>
        <p:grpSpPr>
          <a:xfrm>
            <a:off x="4355762" y="1564640"/>
            <a:ext cx="3472856" cy="3728720"/>
            <a:chOff x="4355274" y="1696720"/>
            <a:chExt cx="3068320" cy="32943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93E3F7-57B1-4035-908E-02847381B8B5}"/>
                </a:ext>
              </a:extLst>
            </p:cNvPr>
            <p:cNvSpPr/>
            <p:nvPr/>
          </p:nvSpPr>
          <p:spPr>
            <a:xfrm>
              <a:off x="4358640" y="1696720"/>
              <a:ext cx="3058160" cy="3284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83D56A-4532-4360-B303-C62F7447B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220" y="1981200"/>
              <a:ext cx="1905000" cy="19050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FD7618-2BCD-44FF-B28E-ED815209EF64}"/>
                </a:ext>
              </a:extLst>
            </p:cNvPr>
            <p:cNvSpPr/>
            <p:nvPr/>
          </p:nvSpPr>
          <p:spPr>
            <a:xfrm>
              <a:off x="4355274" y="4218940"/>
              <a:ext cx="3068320" cy="7721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7939B7-014A-4573-94EB-37AD2D822662}"/>
                </a:ext>
              </a:extLst>
            </p:cNvPr>
            <p:cNvSpPr txBox="1"/>
            <p:nvPr/>
          </p:nvSpPr>
          <p:spPr>
            <a:xfrm>
              <a:off x="4713014" y="4377016"/>
              <a:ext cx="2361217" cy="380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https://tobuy.ga</a:t>
              </a:r>
              <a:endParaRPr lang="de-DE" sz="2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819CA9-56A6-492F-B0ED-60E485067FE1}"/>
              </a:ext>
            </a:extLst>
          </p:cNvPr>
          <p:cNvCxnSpPr>
            <a:cxnSpLocks/>
          </p:cNvCxnSpPr>
          <p:nvPr/>
        </p:nvCxnSpPr>
        <p:spPr>
          <a:xfrm>
            <a:off x="4363452" y="1564640"/>
            <a:ext cx="3465166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228600">
              <a:srgbClr val="FF0000">
                <a:alpha val="40000"/>
              </a:srgb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94195DE-995D-4E53-80E5-2109C1B1938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089" y="179979"/>
            <a:ext cx="516063" cy="46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85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41458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5410476-765A-4FD0-AE6C-9666B4A885F4}"/>
              </a:ext>
            </a:extLst>
          </p:cNvPr>
          <p:cNvSpPr txBox="1"/>
          <p:nvPr/>
        </p:nvSpPr>
        <p:spPr>
          <a:xfrm>
            <a:off x="11540860" y="0"/>
            <a:ext cx="651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4530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6AA8FC-18CE-4CD6-963E-89D065873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29" y="1580990"/>
            <a:ext cx="6248942" cy="3696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2D9C7-DE79-487B-A8B0-C05A58BAB6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" t="26283" r="5915" b="10401"/>
          <a:stretch/>
        </p:blipFill>
        <p:spPr>
          <a:xfrm>
            <a:off x="8683481" y="-246888"/>
            <a:ext cx="5711952" cy="7351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ADC7FC-51CD-4D94-B36B-3718C61CAB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7"/>
          <a:stretch/>
        </p:blipFill>
        <p:spPr>
          <a:xfrm>
            <a:off x="1191203" y="-3892974"/>
            <a:ext cx="6531293" cy="1019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55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30D3B0-266E-49A6-A659-E1140396B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42" y="408133"/>
            <a:ext cx="5566310" cy="744772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22589D-BF08-4426-8EDE-A863833DE5A6}"/>
              </a:ext>
            </a:extLst>
          </p:cNvPr>
          <p:cNvSpPr/>
          <p:nvPr/>
        </p:nvSpPr>
        <p:spPr>
          <a:xfrm>
            <a:off x="4514981" y="598156"/>
            <a:ext cx="2973732" cy="6059260"/>
          </a:xfrm>
          <a:prstGeom prst="roundRect">
            <a:avLst>
              <a:gd name="adj" fmla="val 44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95B1C4A-03AA-4CE1-8ECE-EC1FD717C4B3}"/>
              </a:ext>
            </a:extLst>
          </p:cNvPr>
          <p:cNvSpPr/>
          <p:nvPr/>
        </p:nvSpPr>
        <p:spPr>
          <a:xfrm>
            <a:off x="5506963" y="2463979"/>
            <a:ext cx="1238891" cy="457199"/>
          </a:xfrm>
          <a:prstGeom prst="wedgeRoundRectCallout">
            <a:avLst>
              <a:gd name="adj1" fmla="val -55667"/>
              <a:gd name="adj2" fmla="val 18790"/>
              <a:gd name="adj3" fmla="val 16667"/>
            </a:avLst>
          </a:prstGeom>
          <a:solidFill>
            <a:schemeClr val="accent3"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E440F5-F2C5-4C1D-BDF3-1C1FBE38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839" y="2013030"/>
            <a:ext cx="2001668" cy="2001668"/>
          </a:xfrm>
          <a:prstGeom prst="rect">
            <a:avLst/>
          </a:prstGeom>
        </p:spPr>
      </p:pic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99814D1A-139F-444D-B9F9-E02EDBC2B8B4}"/>
              </a:ext>
            </a:extLst>
          </p:cNvPr>
          <p:cNvSpPr/>
          <p:nvPr/>
        </p:nvSpPr>
        <p:spPr>
          <a:xfrm>
            <a:off x="4943492" y="3402118"/>
            <a:ext cx="1277069" cy="441488"/>
          </a:xfrm>
          <a:prstGeom prst="flowChartTerminator">
            <a:avLst/>
          </a:prstGeom>
          <a:solidFill>
            <a:schemeClr val="accent3"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FCAB87-8EA1-4D4B-B42F-286D06B59C7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3" t="4094" r="16722" b="50902"/>
          <a:stretch>
            <a:fillRect/>
          </a:stretch>
        </p:blipFill>
        <p:spPr>
          <a:xfrm>
            <a:off x="4688335" y="2357686"/>
            <a:ext cx="612844" cy="612844"/>
          </a:xfrm>
          <a:custGeom>
            <a:avLst/>
            <a:gdLst>
              <a:gd name="connsiteX0" fmla="*/ 306422 w 612844"/>
              <a:gd name="connsiteY0" fmla="*/ 0 h 612844"/>
              <a:gd name="connsiteX1" fmla="*/ 612844 w 612844"/>
              <a:gd name="connsiteY1" fmla="*/ 306422 h 612844"/>
              <a:gd name="connsiteX2" fmla="*/ 306422 w 612844"/>
              <a:gd name="connsiteY2" fmla="*/ 612844 h 612844"/>
              <a:gd name="connsiteX3" fmla="*/ 0 w 612844"/>
              <a:gd name="connsiteY3" fmla="*/ 306422 h 612844"/>
              <a:gd name="connsiteX4" fmla="*/ 306422 w 612844"/>
              <a:gd name="connsiteY4" fmla="*/ 0 h 61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844" h="612844">
                <a:moveTo>
                  <a:pt x="306422" y="0"/>
                </a:moveTo>
                <a:cubicBezTo>
                  <a:pt x="475654" y="0"/>
                  <a:pt x="612844" y="137190"/>
                  <a:pt x="612844" y="306422"/>
                </a:cubicBezTo>
                <a:cubicBezTo>
                  <a:pt x="612844" y="475654"/>
                  <a:pt x="475654" y="612844"/>
                  <a:pt x="306422" y="612844"/>
                </a:cubicBezTo>
                <a:cubicBezTo>
                  <a:pt x="137190" y="612844"/>
                  <a:pt x="0" y="475654"/>
                  <a:pt x="0" y="306422"/>
                </a:cubicBezTo>
                <a:cubicBezTo>
                  <a:pt x="0" y="137190"/>
                  <a:pt x="137190" y="0"/>
                  <a:pt x="306422" y="0"/>
                </a:cubicBezTo>
                <a:close/>
              </a:path>
            </a:pathLst>
          </a:custGeom>
          <a:ln w="22225"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F33AFC-68B4-4EF0-9270-91ADC1DC9A8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t="11923" b="25388"/>
          <a:stretch>
            <a:fillRect/>
          </a:stretch>
        </p:blipFill>
        <p:spPr>
          <a:xfrm>
            <a:off x="6621709" y="3572372"/>
            <a:ext cx="612535" cy="612844"/>
          </a:xfrm>
          <a:custGeom>
            <a:avLst/>
            <a:gdLst>
              <a:gd name="connsiteX0" fmla="*/ 306422 w 612535"/>
              <a:gd name="connsiteY0" fmla="*/ 0 h 612844"/>
              <a:gd name="connsiteX1" fmla="*/ 606619 w 612535"/>
              <a:gd name="connsiteY1" fmla="*/ 244667 h 612844"/>
              <a:gd name="connsiteX2" fmla="*/ 612535 w 612535"/>
              <a:gd name="connsiteY2" fmla="*/ 303357 h 612844"/>
              <a:gd name="connsiteX3" fmla="*/ 612535 w 612535"/>
              <a:gd name="connsiteY3" fmla="*/ 309487 h 612844"/>
              <a:gd name="connsiteX4" fmla="*/ 606619 w 612535"/>
              <a:gd name="connsiteY4" fmla="*/ 368177 h 612844"/>
              <a:gd name="connsiteX5" fmla="*/ 306422 w 612535"/>
              <a:gd name="connsiteY5" fmla="*/ 612844 h 612844"/>
              <a:gd name="connsiteX6" fmla="*/ 0 w 612535"/>
              <a:gd name="connsiteY6" fmla="*/ 306422 h 612844"/>
              <a:gd name="connsiteX7" fmla="*/ 306422 w 612535"/>
              <a:gd name="connsiteY7" fmla="*/ 0 h 61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535" h="612844">
                <a:moveTo>
                  <a:pt x="306422" y="0"/>
                </a:moveTo>
                <a:cubicBezTo>
                  <a:pt x="454500" y="0"/>
                  <a:pt x="578046" y="105036"/>
                  <a:pt x="606619" y="244667"/>
                </a:cubicBezTo>
                <a:lnTo>
                  <a:pt x="612535" y="303357"/>
                </a:lnTo>
                <a:lnTo>
                  <a:pt x="612535" y="309487"/>
                </a:lnTo>
                <a:lnTo>
                  <a:pt x="606619" y="368177"/>
                </a:lnTo>
                <a:cubicBezTo>
                  <a:pt x="578046" y="507808"/>
                  <a:pt x="454500" y="612844"/>
                  <a:pt x="306422" y="612844"/>
                </a:cubicBezTo>
                <a:cubicBezTo>
                  <a:pt x="137190" y="612844"/>
                  <a:pt x="0" y="475654"/>
                  <a:pt x="0" y="306422"/>
                </a:cubicBezTo>
                <a:cubicBezTo>
                  <a:pt x="0" y="137190"/>
                  <a:pt x="137190" y="0"/>
                  <a:pt x="306422" y="0"/>
                </a:cubicBezTo>
                <a:close/>
              </a:path>
            </a:pathLst>
          </a:cu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B1D98F5-22B1-4A9F-9E1E-5824131E77A0}"/>
              </a:ext>
            </a:extLst>
          </p:cNvPr>
          <p:cNvSpPr/>
          <p:nvPr/>
        </p:nvSpPr>
        <p:spPr>
          <a:xfrm>
            <a:off x="10245252" y="938233"/>
            <a:ext cx="612843" cy="612843"/>
          </a:xfrm>
          <a:prstGeom prst="ellipse">
            <a:avLst/>
          </a:prstGeom>
          <a:solidFill>
            <a:schemeClr val="accent3">
              <a:alpha val="28000"/>
            </a:schemeClr>
          </a:solidFill>
          <a:ln w="15875">
            <a:solidFill>
              <a:schemeClr val="accent3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F6A1BCF-F0FD-4965-88AC-881A4B1A01F6}"/>
              </a:ext>
            </a:extLst>
          </p:cNvPr>
          <p:cNvSpPr/>
          <p:nvPr/>
        </p:nvSpPr>
        <p:spPr>
          <a:xfrm>
            <a:off x="1096744" y="933819"/>
            <a:ext cx="3096358" cy="342283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3A266D-E7CD-45AA-BCC3-40B2E94E53A4}"/>
              </a:ext>
            </a:extLst>
          </p:cNvPr>
          <p:cNvGrpSpPr/>
          <p:nvPr/>
        </p:nvGrpSpPr>
        <p:grpSpPr>
          <a:xfrm>
            <a:off x="10439252" y="3105198"/>
            <a:ext cx="449366" cy="449366"/>
            <a:chOff x="5113959" y="2446959"/>
            <a:chExt cx="1964081" cy="196408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5D6F720-70A3-4EDE-9407-4F2E0EDA5113}"/>
                </a:ext>
              </a:extLst>
            </p:cNvPr>
            <p:cNvSpPr/>
            <p:nvPr/>
          </p:nvSpPr>
          <p:spPr>
            <a:xfrm>
              <a:off x="5113959" y="2446959"/>
              <a:ext cx="1964081" cy="1964081"/>
            </a:xfrm>
            <a:prstGeom prst="roundRect">
              <a:avLst/>
            </a:prstGeom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51C7607-EA3E-4744-8B0E-DA8608C5A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9391" y="2874592"/>
              <a:ext cx="1173215" cy="1108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4747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4298C89-0BDC-4A39-A516-788DBD8F140F}"/>
              </a:ext>
            </a:extLst>
          </p:cNvPr>
          <p:cNvSpPr/>
          <p:nvPr/>
        </p:nvSpPr>
        <p:spPr>
          <a:xfrm>
            <a:off x="4727770" y="6311"/>
            <a:ext cx="3362944" cy="6852316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010450-3ED1-4730-AB2D-7FCC6129DAC8}"/>
              </a:ext>
            </a:extLst>
          </p:cNvPr>
          <p:cNvGrpSpPr/>
          <p:nvPr/>
        </p:nvGrpSpPr>
        <p:grpSpPr>
          <a:xfrm>
            <a:off x="4985496" y="6957045"/>
            <a:ext cx="2847492" cy="3586452"/>
            <a:chOff x="4922000" y="7235831"/>
            <a:chExt cx="2847492" cy="35864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1EF4A19-5172-4582-8093-50D4BB3D14C9}"/>
                </a:ext>
              </a:extLst>
            </p:cNvPr>
            <p:cNvGrpSpPr/>
            <p:nvPr/>
          </p:nvGrpSpPr>
          <p:grpSpPr>
            <a:xfrm>
              <a:off x="4922000" y="8394765"/>
              <a:ext cx="2786561" cy="1214493"/>
              <a:chOff x="4922000" y="8818506"/>
              <a:chExt cx="2786561" cy="1214493"/>
            </a:xfrm>
          </p:grpSpPr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8E784437-C3AC-4331-80FB-88B138BD290A}"/>
                  </a:ext>
                </a:extLst>
              </p:cNvPr>
              <p:cNvSpPr/>
              <p:nvPr/>
            </p:nvSpPr>
            <p:spPr>
              <a:xfrm flipH="1">
                <a:off x="4922000" y="9128353"/>
                <a:ext cx="1859631" cy="904646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rgbClr val="3F7CE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de-DE" sz="1400" dirty="0"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妈妈，我帮你写一个程序作为礼物，购物清单。</a:t>
                </a:r>
                <a:endParaRPr lang="de-DE" sz="1400" dirty="0"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8C9D280-8F88-4F7F-BC56-E3D46E6FE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5" t="11923" b="25388"/>
              <a:stretch>
                <a:fillRect/>
              </a:stretch>
            </p:blipFill>
            <p:spPr>
              <a:xfrm>
                <a:off x="7096026" y="9390111"/>
                <a:ext cx="612535" cy="612844"/>
              </a:xfrm>
              <a:custGeom>
                <a:avLst/>
                <a:gdLst>
                  <a:gd name="connsiteX0" fmla="*/ 306422 w 612535"/>
                  <a:gd name="connsiteY0" fmla="*/ 0 h 612844"/>
                  <a:gd name="connsiteX1" fmla="*/ 606619 w 612535"/>
                  <a:gd name="connsiteY1" fmla="*/ 244667 h 612844"/>
                  <a:gd name="connsiteX2" fmla="*/ 612535 w 612535"/>
                  <a:gd name="connsiteY2" fmla="*/ 303357 h 612844"/>
                  <a:gd name="connsiteX3" fmla="*/ 612535 w 612535"/>
                  <a:gd name="connsiteY3" fmla="*/ 309487 h 612844"/>
                  <a:gd name="connsiteX4" fmla="*/ 606619 w 612535"/>
                  <a:gd name="connsiteY4" fmla="*/ 368177 h 612844"/>
                  <a:gd name="connsiteX5" fmla="*/ 306422 w 612535"/>
                  <a:gd name="connsiteY5" fmla="*/ 612844 h 612844"/>
                  <a:gd name="connsiteX6" fmla="*/ 0 w 612535"/>
                  <a:gd name="connsiteY6" fmla="*/ 306422 h 612844"/>
                  <a:gd name="connsiteX7" fmla="*/ 306422 w 612535"/>
                  <a:gd name="connsiteY7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2535" h="612844">
                    <a:moveTo>
                      <a:pt x="306422" y="0"/>
                    </a:moveTo>
                    <a:cubicBezTo>
                      <a:pt x="454500" y="0"/>
                      <a:pt x="578046" y="105036"/>
                      <a:pt x="606619" y="244667"/>
                    </a:cubicBezTo>
                    <a:lnTo>
                      <a:pt x="612535" y="303357"/>
                    </a:lnTo>
                    <a:lnTo>
                      <a:pt x="612535" y="309487"/>
                    </a:lnTo>
                    <a:lnTo>
                      <a:pt x="606619" y="368177"/>
                    </a:lnTo>
                    <a:cubicBezTo>
                      <a:pt x="578046" y="507808"/>
                      <a:pt x="454500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0C5347-EA7B-40EE-96BF-3A8AC5CBBAFE}"/>
                  </a:ext>
                </a:extLst>
              </p:cNvPr>
              <p:cNvSpPr txBox="1"/>
              <p:nvPr/>
            </p:nvSpPr>
            <p:spPr>
              <a:xfrm>
                <a:off x="4948467" y="8818506"/>
                <a:ext cx="9973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16:52 </a:t>
                </a:r>
                <a:r>
                  <a:rPr lang="zh-CN" altLang="de-DE" sz="1400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朱瑜</a:t>
                </a:r>
                <a:endParaRPr lang="de-DE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73BDC54-615A-43EE-B401-C0780CCE383F}"/>
                </a:ext>
              </a:extLst>
            </p:cNvPr>
            <p:cNvGrpSpPr/>
            <p:nvPr/>
          </p:nvGrpSpPr>
          <p:grpSpPr>
            <a:xfrm>
              <a:off x="4990597" y="7235831"/>
              <a:ext cx="2778895" cy="932474"/>
              <a:chOff x="4990597" y="7235831"/>
              <a:chExt cx="2778895" cy="93247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2A056E9-649A-4AFE-BDC5-71331715DE05}"/>
                  </a:ext>
                </a:extLst>
              </p:cNvPr>
              <p:cNvGrpSpPr/>
              <p:nvPr/>
            </p:nvGrpSpPr>
            <p:grpSpPr>
              <a:xfrm>
                <a:off x="4990597" y="7543608"/>
                <a:ext cx="2778895" cy="624697"/>
                <a:chOff x="4929666" y="6898387"/>
                <a:chExt cx="2778895" cy="624697"/>
              </a:xfrm>
            </p:grpSpPr>
            <p:sp>
              <p:nvSpPr>
                <p:cNvPr id="3" name="Speech Bubble: Rectangle with Corners Rounded 2">
                  <a:extLst>
                    <a:ext uri="{FF2B5EF4-FFF2-40B4-BE49-F238E27FC236}">
                      <a16:creationId xmlns:a16="http://schemas.microsoft.com/office/drawing/2014/main" id="{D442D316-7BBF-44F9-A0DA-6E1381BF9132}"/>
                    </a:ext>
                  </a:extLst>
                </p:cNvPr>
                <p:cNvSpPr/>
                <p:nvPr/>
              </p:nvSpPr>
              <p:spPr>
                <a:xfrm>
                  <a:off x="5848931" y="6910241"/>
                  <a:ext cx="1859630" cy="612843"/>
                </a:xfrm>
                <a:prstGeom prst="wedgeRoundRectCallout">
                  <a:avLst>
                    <a:gd name="adj1" fmla="val -55667"/>
                    <a:gd name="adj2" fmla="val 18790"/>
                    <a:gd name="adj3" fmla="val 16667"/>
                  </a:avLst>
                </a:prstGeom>
                <a:solidFill>
                  <a:schemeClr val="accent3">
                    <a:alpha val="28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儿子，二零一八年你的新年愿望是什么？</a:t>
                  </a:r>
                  <a:endParaRPr 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B1B53345-C114-4086-805B-EBD49AA53D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4929666" y="6898387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F090F9-7D8C-422C-9096-01B33CC76659}"/>
                  </a:ext>
                </a:extLst>
              </p:cNvPr>
              <p:cNvSpPr txBox="1"/>
              <p:nvPr/>
            </p:nvSpPr>
            <p:spPr>
              <a:xfrm>
                <a:off x="6772103" y="7235831"/>
                <a:ext cx="9973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16:5</a:t>
                </a:r>
                <a:r>
                  <a:rPr lang="de-DE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zh-CN" altLang="de-DE" sz="1400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妈妈</a:t>
                </a:r>
                <a:endParaRPr lang="de-DE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00D564-6BF9-475A-B956-371CAC62443E}"/>
                </a:ext>
              </a:extLst>
            </p:cNvPr>
            <p:cNvGrpSpPr/>
            <p:nvPr/>
          </p:nvGrpSpPr>
          <p:grpSpPr>
            <a:xfrm>
              <a:off x="4990597" y="9889809"/>
              <a:ext cx="2778895" cy="932474"/>
              <a:chOff x="4990597" y="7235831"/>
              <a:chExt cx="2778895" cy="93247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41D8393-A916-4F96-8C68-BCD721AC7B0E}"/>
                  </a:ext>
                </a:extLst>
              </p:cNvPr>
              <p:cNvGrpSpPr/>
              <p:nvPr/>
            </p:nvGrpSpPr>
            <p:grpSpPr>
              <a:xfrm>
                <a:off x="4990597" y="7543608"/>
                <a:ext cx="2778895" cy="624697"/>
                <a:chOff x="4929666" y="6898387"/>
                <a:chExt cx="2778895" cy="624697"/>
              </a:xfrm>
            </p:grpSpPr>
            <p:sp>
              <p:nvSpPr>
                <p:cNvPr id="25" name="Speech Bubble: Rectangle with Corners Rounded 24">
                  <a:extLst>
                    <a:ext uri="{FF2B5EF4-FFF2-40B4-BE49-F238E27FC236}">
                      <a16:creationId xmlns:a16="http://schemas.microsoft.com/office/drawing/2014/main" id="{48812A5C-21B9-4CA6-80CA-FC9BCB42D398}"/>
                    </a:ext>
                  </a:extLst>
                </p:cNvPr>
                <p:cNvSpPr/>
                <p:nvPr/>
              </p:nvSpPr>
              <p:spPr>
                <a:xfrm>
                  <a:off x="5848931" y="6910241"/>
                  <a:ext cx="1859630" cy="612843"/>
                </a:xfrm>
                <a:prstGeom prst="wedgeRoundRectCallout">
                  <a:avLst>
                    <a:gd name="adj1" fmla="val -55667"/>
                    <a:gd name="adj2" fmla="val 18790"/>
                    <a:gd name="adj3" fmla="val 16667"/>
                  </a:avLst>
                </a:prstGeom>
                <a:solidFill>
                  <a:schemeClr val="accent3">
                    <a:alpha val="28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哇，太好了，我非常期待你写的程序。</a:t>
                  </a:r>
                  <a:endParaRPr 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E0B6FBBA-4C1F-41D3-B887-1F2E8175B6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4929666" y="6898387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0AF4D7-4649-4A27-B1A3-70C1D0F5900B}"/>
                  </a:ext>
                </a:extLst>
              </p:cNvPr>
              <p:cNvSpPr txBox="1"/>
              <p:nvPr/>
            </p:nvSpPr>
            <p:spPr>
              <a:xfrm>
                <a:off x="6772103" y="7235831"/>
                <a:ext cx="9973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16:5</a:t>
                </a:r>
                <a:r>
                  <a:rPr lang="de-DE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2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zh-CN" altLang="de-DE" sz="1400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妈妈</a:t>
                </a:r>
                <a:endParaRPr lang="de-DE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43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0.00221 -0.1884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221 -0.18843 L -1.04167E-6 -0.4044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0833E-6 -0.40439 L -1.04167E-6 -0.605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EBF29B-6707-4CB3-84B1-B80381EE7F61}"/>
              </a:ext>
            </a:extLst>
          </p:cNvPr>
          <p:cNvSpPr/>
          <p:nvPr/>
        </p:nvSpPr>
        <p:spPr>
          <a:xfrm>
            <a:off x="4785372" y="548878"/>
            <a:ext cx="3096358" cy="6309122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EF4A19-5172-4582-8093-50D4BB3D14C9}"/>
              </a:ext>
            </a:extLst>
          </p:cNvPr>
          <p:cNvGrpSpPr/>
          <p:nvPr/>
        </p:nvGrpSpPr>
        <p:grpSpPr>
          <a:xfrm>
            <a:off x="8361484" y="606952"/>
            <a:ext cx="2820016" cy="1441543"/>
            <a:chOff x="4921999" y="8818506"/>
            <a:chExt cx="2820016" cy="1441543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8E784437-C3AC-4331-80FB-88B138BD290A}"/>
                </a:ext>
              </a:extLst>
            </p:cNvPr>
            <p:cNvSpPr/>
            <p:nvPr/>
          </p:nvSpPr>
          <p:spPr>
            <a:xfrm flipH="1">
              <a:off x="4921999" y="9128352"/>
              <a:ext cx="1859631" cy="1131697"/>
            </a:xfrm>
            <a:prstGeom prst="wedgeRoundRectCallout">
              <a:avLst>
                <a:gd name="adj1" fmla="val -55667"/>
                <a:gd name="adj2" fmla="val 18790"/>
                <a:gd name="adj3" fmla="val 16667"/>
              </a:avLst>
            </a:prstGeom>
            <a:solidFill>
              <a:srgbClr val="3F7C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de-DE" sz="1400" dirty="0"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妈妈，你的购物清单我做好了，你准备一下你的小电脑，我教你怎么用。</a:t>
              </a:r>
              <a:endParaRPr lang="de-DE" sz="1400" dirty="0"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D280-8F88-4F7F-BC56-E3D46E6FE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" t="11923" b="25388"/>
            <a:stretch>
              <a:fillRect/>
            </a:stretch>
          </p:blipFill>
          <p:spPr>
            <a:xfrm>
              <a:off x="7129480" y="9633997"/>
              <a:ext cx="612535" cy="612844"/>
            </a:xfrm>
            <a:custGeom>
              <a:avLst/>
              <a:gdLst>
                <a:gd name="connsiteX0" fmla="*/ 306422 w 612535"/>
                <a:gd name="connsiteY0" fmla="*/ 0 h 612844"/>
                <a:gd name="connsiteX1" fmla="*/ 606619 w 612535"/>
                <a:gd name="connsiteY1" fmla="*/ 244667 h 612844"/>
                <a:gd name="connsiteX2" fmla="*/ 612535 w 612535"/>
                <a:gd name="connsiteY2" fmla="*/ 303357 h 612844"/>
                <a:gd name="connsiteX3" fmla="*/ 612535 w 612535"/>
                <a:gd name="connsiteY3" fmla="*/ 309487 h 612844"/>
                <a:gd name="connsiteX4" fmla="*/ 606619 w 612535"/>
                <a:gd name="connsiteY4" fmla="*/ 368177 h 612844"/>
                <a:gd name="connsiteX5" fmla="*/ 306422 w 612535"/>
                <a:gd name="connsiteY5" fmla="*/ 612844 h 612844"/>
                <a:gd name="connsiteX6" fmla="*/ 0 w 612535"/>
                <a:gd name="connsiteY6" fmla="*/ 306422 h 612844"/>
                <a:gd name="connsiteX7" fmla="*/ 306422 w 612535"/>
                <a:gd name="connsiteY7" fmla="*/ 0 h 6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2535" h="612844">
                  <a:moveTo>
                    <a:pt x="306422" y="0"/>
                  </a:moveTo>
                  <a:cubicBezTo>
                    <a:pt x="454500" y="0"/>
                    <a:pt x="578046" y="105036"/>
                    <a:pt x="606619" y="244667"/>
                  </a:cubicBezTo>
                  <a:lnTo>
                    <a:pt x="612535" y="303357"/>
                  </a:lnTo>
                  <a:lnTo>
                    <a:pt x="612535" y="309487"/>
                  </a:lnTo>
                  <a:lnTo>
                    <a:pt x="606619" y="368177"/>
                  </a:lnTo>
                  <a:cubicBezTo>
                    <a:pt x="578046" y="507808"/>
                    <a:pt x="454500" y="612844"/>
                    <a:pt x="306422" y="612844"/>
                  </a:cubicBezTo>
                  <a:cubicBezTo>
                    <a:pt x="137190" y="612844"/>
                    <a:pt x="0" y="475654"/>
                    <a:pt x="0" y="306422"/>
                  </a:cubicBezTo>
                  <a:cubicBezTo>
                    <a:pt x="0" y="137190"/>
                    <a:pt x="137190" y="0"/>
                    <a:pt x="306422" y="0"/>
                  </a:cubicBezTo>
                  <a:close/>
                </a:path>
              </a:pathLst>
            </a:cu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0C5347-EA7B-40EE-96BF-3A8AC5CBBAFE}"/>
                </a:ext>
              </a:extLst>
            </p:cNvPr>
            <p:cNvSpPr txBox="1"/>
            <p:nvPr/>
          </p:nvSpPr>
          <p:spPr>
            <a:xfrm>
              <a:off x="4995602" y="8818506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10:52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朱瑜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3BDC54-615A-43EE-B401-C0780CCE383F}"/>
              </a:ext>
            </a:extLst>
          </p:cNvPr>
          <p:cNvGrpSpPr/>
          <p:nvPr/>
        </p:nvGrpSpPr>
        <p:grpSpPr>
          <a:xfrm>
            <a:off x="8435087" y="2496526"/>
            <a:ext cx="2778895" cy="932474"/>
            <a:chOff x="4990597" y="7235831"/>
            <a:chExt cx="2778895" cy="93247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2A056E9-649A-4AFE-BDC5-71331715DE05}"/>
                </a:ext>
              </a:extLst>
            </p:cNvPr>
            <p:cNvGrpSpPr/>
            <p:nvPr/>
          </p:nvGrpSpPr>
          <p:grpSpPr>
            <a:xfrm>
              <a:off x="4990597" y="7543608"/>
              <a:ext cx="2778895" cy="624697"/>
              <a:chOff x="4929666" y="6898387"/>
              <a:chExt cx="2778895" cy="624697"/>
            </a:xfrm>
          </p:grpSpPr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D442D316-7BBF-44F9-A0DA-6E1381BF9132}"/>
                  </a:ext>
                </a:extLst>
              </p:cNvPr>
              <p:cNvSpPr/>
              <p:nvPr/>
            </p:nvSpPr>
            <p:spPr>
              <a:xfrm>
                <a:off x="5848931" y="6910241"/>
                <a:ext cx="1859630" cy="612843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chemeClr val="accent3">
                  <a:alpha val="2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儿子，真棒，你等等</a:t>
                </a:r>
                <a:endParaRPr lang="de-DE" sz="1400" dirty="0">
                  <a:solidFill>
                    <a:schemeClr val="tx1"/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1B53345-C114-4086-805B-EBD49AA53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73" t="4094" r="16722" b="50902"/>
              <a:stretch>
                <a:fillRect/>
              </a:stretch>
            </p:blipFill>
            <p:spPr>
              <a:xfrm>
                <a:off x="4929666" y="6898387"/>
                <a:ext cx="612844" cy="612844"/>
              </a:xfrm>
              <a:custGeom>
                <a:avLst/>
                <a:gdLst>
                  <a:gd name="connsiteX0" fmla="*/ 306422 w 612844"/>
                  <a:gd name="connsiteY0" fmla="*/ 0 h 612844"/>
                  <a:gd name="connsiteX1" fmla="*/ 612844 w 612844"/>
                  <a:gd name="connsiteY1" fmla="*/ 306422 h 612844"/>
                  <a:gd name="connsiteX2" fmla="*/ 306422 w 612844"/>
                  <a:gd name="connsiteY2" fmla="*/ 612844 h 612844"/>
                  <a:gd name="connsiteX3" fmla="*/ 0 w 612844"/>
                  <a:gd name="connsiteY3" fmla="*/ 306422 h 612844"/>
                  <a:gd name="connsiteX4" fmla="*/ 306422 w 612844"/>
                  <a:gd name="connsiteY4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844" h="612844">
                    <a:moveTo>
                      <a:pt x="306422" y="0"/>
                    </a:moveTo>
                    <a:cubicBezTo>
                      <a:pt x="475654" y="0"/>
                      <a:pt x="612844" y="137190"/>
                      <a:pt x="612844" y="306422"/>
                    </a:cubicBezTo>
                    <a:cubicBezTo>
                      <a:pt x="612844" y="475654"/>
                      <a:pt x="475654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  <a:ln w="22225">
                <a:noFill/>
              </a:ln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F090F9-7D8C-422C-9096-01B33CC76659}"/>
                </a:ext>
              </a:extLst>
            </p:cNvPr>
            <p:cNvSpPr txBox="1"/>
            <p:nvPr/>
          </p:nvSpPr>
          <p:spPr>
            <a:xfrm>
              <a:off x="6772103" y="7235831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0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:5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3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00D564-6BF9-475A-B956-371CAC62443E}"/>
              </a:ext>
            </a:extLst>
          </p:cNvPr>
          <p:cNvGrpSpPr/>
          <p:nvPr/>
        </p:nvGrpSpPr>
        <p:grpSpPr>
          <a:xfrm>
            <a:off x="4983710" y="5768807"/>
            <a:ext cx="2778895" cy="932474"/>
            <a:chOff x="4990597" y="7235831"/>
            <a:chExt cx="2778895" cy="93247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1D8393-A916-4F96-8C68-BCD721AC7B0E}"/>
                </a:ext>
              </a:extLst>
            </p:cNvPr>
            <p:cNvGrpSpPr/>
            <p:nvPr/>
          </p:nvGrpSpPr>
          <p:grpSpPr>
            <a:xfrm>
              <a:off x="4990597" y="7543608"/>
              <a:ext cx="2778895" cy="624697"/>
              <a:chOff x="4929666" y="6898387"/>
              <a:chExt cx="2778895" cy="624697"/>
            </a:xfrm>
          </p:grpSpPr>
          <p:sp>
            <p:nvSpPr>
              <p:cNvPr id="25" name="Speech Bubble: Rectangle with Corners Rounded 24">
                <a:extLst>
                  <a:ext uri="{FF2B5EF4-FFF2-40B4-BE49-F238E27FC236}">
                    <a16:creationId xmlns:a16="http://schemas.microsoft.com/office/drawing/2014/main" id="{48812A5C-21B9-4CA6-80CA-FC9BCB42D398}"/>
                  </a:ext>
                </a:extLst>
              </p:cNvPr>
              <p:cNvSpPr/>
              <p:nvPr/>
            </p:nvSpPr>
            <p:spPr>
              <a:xfrm>
                <a:off x="5848931" y="6910241"/>
                <a:ext cx="1859630" cy="612843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chemeClr val="accent3">
                  <a:alpha val="2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哇，太好了，我非常期待你写的程序。</a:t>
                </a:r>
                <a:endParaRPr lang="de-DE" sz="1400" dirty="0">
                  <a:solidFill>
                    <a:schemeClr val="tx1"/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0B6FBBA-4C1F-41D3-B887-1F2E8175B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73" t="4094" r="16722" b="50902"/>
              <a:stretch>
                <a:fillRect/>
              </a:stretch>
            </p:blipFill>
            <p:spPr>
              <a:xfrm>
                <a:off x="4929666" y="6898387"/>
                <a:ext cx="612844" cy="612844"/>
              </a:xfrm>
              <a:custGeom>
                <a:avLst/>
                <a:gdLst>
                  <a:gd name="connsiteX0" fmla="*/ 306422 w 612844"/>
                  <a:gd name="connsiteY0" fmla="*/ 0 h 612844"/>
                  <a:gd name="connsiteX1" fmla="*/ 612844 w 612844"/>
                  <a:gd name="connsiteY1" fmla="*/ 306422 h 612844"/>
                  <a:gd name="connsiteX2" fmla="*/ 306422 w 612844"/>
                  <a:gd name="connsiteY2" fmla="*/ 612844 h 612844"/>
                  <a:gd name="connsiteX3" fmla="*/ 0 w 612844"/>
                  <a:gd name="connsiteY3" fmla="*/ 306422 h 612844"/>
                  <a:gd name="connsiteX4" fmla="*/ 306422 w 612844"/>
                  <a:gd name="connsiteY4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844" h="612844">
                    <a:moveTo>
                      <a:pt x="306422" y="0"/>
                    </a:moveTo>
                    <a:cubicBezTo>
                      <a:pt x="475654" y="0"/>
                      <a:pt x="612844" y="137190"/>
                      <a:pt x="612844" y="306422"/>
                    </a:cubicBezTo>
                    <a:cubicBezTo>
                      <a:pt x="612844" y="475654"/>
                      <a:pt x="475654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  <a:ln w="22225">
                <a:noFill/>
              </a:ln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0AF4D7-4649-4A27-B1A3-70C1D0F5900B}"/>
                </a:ext>
              </a:extLst>
            </p:cNvPr>
            <p:cNvSpPr txBox="1"/>
            <p:nvPr/>
          </p:nvSpPr>
          <p:spPr>
            <a:xfrm>
              <a:off x="6772103" y="7235831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16:5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0CF9C5-3138-44FF-8CD6-6073E19B1646}"/>
              </a:ext>
            </a:extLst>
          </p:cNvPr>
          <p:cNvGrpSpPr/>
          <p:nvPr/>
        </p:nvGrpSpPr>
        <p:grpSpPr>
          <a:xfrm>
            <a:off x="1073250" y="2800471"/>
            <a:ext cx="2754517" cy="1233352"/>
            <a:chOff x="5014975" y="7235831"/>
            <a:chExt cx="2754517" cy="123335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61E68F3-1935-4AEA-8BF1-89D175E32A23}"/>
                </a:ext>
              </a:extLst>
            </p:cNvPr>
            <p:cNvGrpSpPr/>
            <p:nvPr/>
          </p:nvGrpSpPr>
          <p:grpSpPr>
            <a:xfrm>
              <a:off x="5014975" y="7555462"/>
              <a:ext cx="2754517" cy="913721"/>
              <a:chOff x="4954044" y="6910241"/>
              <a:chExt cx="2754517" cy="913721"/>
            </a:xfrm>
          </p:grpSpPr>
          <p:sp>
            <p:nvSpPr>
              <p:cNvPr id="30" name="Speech Bubble: Rectangle with Corners Rounded 29">
                <a:extLst>
                  <a:ext uri="{FF2B5EF4-FFF2-40B4-BE49-F238E27FC236}">
                    <a16:creationId xmlns:a16="http://schemas.microsoft.com/office/drawing/2014/main" id="{ABC15CE1-11E8-4281-96EF-BF4913D4A40A}"/>
                  </a:ext>
                </a:extLst>
              </p:cNvPr>
              <p:cNvSpPr/>
              <p:nvPr/>
            </p:nvSpPr>
            <p:spPr>
              <a:xfrm>
                <a:off x="5848931" y="6910241"/>
                <a:ext cx="1859630" cy="913721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chemeClr val="accent3">
                  <a:alpha val="2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是不是这些，你的程序应该都可以用的吧？</a:t>
                </a:r>
                <a:endParaRPr lang="de-DE" sz="1400" dirty="0">
                  <a:solidFill>
                    <a:schemeClr val="tx1"/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45C1C54-5D27-4622-B2ED-E3B259D26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73" t="4094" r="16722" b="50902"/>
              <a:stretch>
                <a:fillRect/>
              </a:stretch>
            </p:blipFill>
            <p:spPr>
              <a:xfrm>
                <a:off x="4954044" y="7211118"/>
                <a:ext cx="612844" cy="612844"/>
              </a:xfrm>
              <a:custGeom>
                <a:avLst/>
                <a:gdLst>
                  <a:gd name="connsiteX0" fmla="*/ 306422 w 612844"/>
                  <a:gd name="connsiteY0" fmla="*/ 0 h 612844"/>
                  <a:gd name="connsiteX1" fmla="*/ 612844 w 612844"/>
                  <a:gd name="connsiteY1" fmla="*/ 306422 h 612844"/>
                  <a:gd name="connsiteX2" fmla="*/ 306422 w 612844"/>
                  <a:gd name="connsiteY2" fmla="*/ 612844 h 612844"/>
                  <a:gd name="connsiteX3" fmla="*/ 0 w 612844"/>
                  <a:gd name="connsiteY3" fmla="*/ 306422 h 612844"/>
                  <a:gd name="connsiteX4" fmla="*/ 306422 w 612844"/>
                  <a:gd name="connsiteY4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844" h="612844">
                    <a:moveTo>
                      <a:pt x="306422" y="0"/>
                    </a:moveTo>
                    <a:cubicBezTo>
                      <a:pt x="475654" y="0"/>
                      <a:pt x="612844" y="137190"/>
                      <a:pt x="612844" y="306422"/>
                    </a:cubicBezTo>
                    <a:cubicBezTo>
                      <a:pt x="612844" y="475654"/>
                      <a:pt x="475654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  <a:ln w="22225">
                <a:noFill/>
              </a:ln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44004C-ACBB-4160-94E9-4984F0231437}"/>
                </a:ext>
              </a:extLst>
            </p:cNvPr>
            <p:cNvSpPr txBox="1"/>
            <p:nvPr/>
          </p:nvSpPr>
          <p:spPr>
            <a:xfrm>
              <a:off x="6772103" y="7235831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0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:5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5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C154FF4E-0A31-4D75-A4FE-96A2C5CA0B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" t="4640" r="6095" b="9292"/>
          <a:stretch>
            <a:fillRect/>
          </a:stretch>
        </p:blipFill>
        <p:spPr>
          <a:xfrm>
            <a:off x="5784999" y="1065278"/>
            <a:ext cx="1916938" cy="1327173"/>
          </a:xfrm>
          <a:custGeom>
            <a:avLst/>
            <a:gdLst>
              <a:gd name="connsiteX0" fmla="*/ 468965 w 2546579"/>
              <a:gd name="connsiteY0" fmla="*/ 0 h 1763099"/>
              <a:gd name="connsiteX1" fmla="*/ 570354 w 2546579"/>
              <a:gd name="connsiteY1" fmla="*/ 0 h 1763099"/>
              <a:gd name="connsiteX2" fmla="*/ 1163222 w 2546579"/>
              <a:gd name="connsiteY2" fmla="*/ 0 h 1763099"/>
              <a:gd name="connsiteX3" fmla="*/ 2252723 w 2546579"/>
              <a:gd name="connsiteY3" fmla="*/ 0 h 1763099"/>
              <a:gd name="connsiteX4" fmla="*/ 2546579 w 2546579"/>
              <a:gd name="connsiteY4" fmla="*/ 293856 h 1763099"/>
              <a:gd name="connsiteX5" fmla="*/ 2546579 w 2546579"/>
              <a:gd name="connsiteY5" fmla="*/ 1028474 h 1763099"/>
              <a:gd name="connsiteX6" fmla="*/ 2546579 w 2546579"/>
              <a:gd name="connsiteY6" fmla="*/ 1469243 h 1763099"/>
              <a:gd name="connsiteX7" fmla="*/ 2252723 w 2546579"/>
              <a:gd name="connsiteY7" fmla="*/ 1763099 h 1763099"/>
              <a:gd name="connsiteX8" fmla="*/ 1163222 w 2546579"/>
              <a:gd name="connsiteY8" fmla="*/ 1763099 h 1763099"/>
              <a:gd name="connsiteX9" fmla="*/ 570354 w 2546579"/>
              <a:gd name="connsiteY9" fmla="*/ 1763099 h 1763099"/>
              <a:gd name="connsiteX10" fmla="*/ 468965 w 2546579"/>
              <a:gd name="connsiteY10" fmla="*/ 1763099 h 1763099"/>
              <a:gd name="connsiteX11" fmla="*/ 175109 w 2546579"/>
              <a:gd name="connsiteY11" fmla="*/ 1469243 h 1763099"/>
              <a:gd name="connsiteX12" fmla="*/ 175109 w 2546579"/>
              <a:gd name="connsiteY12" fmla="*/ 1469249 h 1763099"/>
              <a:gd name="connsiteX13" fmla="*/ 0 w 2546579"/>
              <a:gd name="connsiteY13" fmla="*/ 1239705 h 1763099"/>
              <a:gd name="connsiteX14" fmla="*/ 175109 w 2546579"/>
              <a:gd name="connsiteY14" fmla="*/ 1028474 h 1763099"/>
              <a:gd name="connsiteX15" fmla="*/ 175109 w 2546579"/>
              <a:gd name="connsiteY15" fmla="*/ 293856 h 1763099"/>
              <a:gd name="connsiteX16" fmla="*/ 468965 w 2546579"/>
              <a:gd name="connsiteY16" fmla="*/ 0 h 176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46579" h="1763099">
                <a:moveTo>
                  <a:pt x="468965" y="0"/>
                </a:moveTo>
                <a:lnTo>
                  <a:pt x="570354" y="0"/>
                </a:lnTo>
                <a:lnTo>
                  <a:pt x="1163222" y="0"/>
                </a:lnTo>
                <a:lnTo>
                  <a:pt x="2252723" y="0"/>
                </a:lnTo>
                <a:cubicBezTo>
                  <a:pt x="2415015" y="0"/>
                  <a:pt x="2546579" y="131564"/>
                  <a:pt x="2546579" y="293856"/>
                </a:cubicBezTo>
                <a:lnTo>
                  <a:pt x="2546579" y="1028474"/>
                </a:lnTo>
                <a:lnTo>
                  <a:pt x="2546579" y="1469243"/>
                </a:lnTo>
                <a:cubicBezTo>
                  <a:pt x="2546579" y="1631535"/>
                  <a:pt x="2415015" y="1763099"/>
                  <a:pt x="2252723" y="1763099"/>
                </a:cubicBezTo>
                <a:lnTo>
                  <a:pt x="1163222" y="1763099"/>
                </a:lnTo>
                <a:lnTo>
                  <a:pt x="570354" y="1763099"/>
                </a:lnTo>
                <a:lnTo>
                  <a:pt x="468965" y="1763099"/>
                </a:lnTo>
                <a:cubicBezTo>
                  <a:pt x="306673" y="1763099"/>
                  <a:pt x="175109" y="1631535"/>
                  <a:pt x="175109" y="1469243"/>
                </a:cubicBezTo>
                <a:lnTo>
                  <a:pt x="175109" y="1469249"/>
                </a:lnTo>
                <a:lnTo>
                  <a:pt x="0" y="1239705"/>
                </a:lnTo>
                <a:lnTo>
                  <a:pt x="175109" y="1028474"/>
                </a:lnTo>
                <a:lnTo>
                  <a:pt x="175109" y="293856"/>
                </a:lnTo>
                <a:cubicBezTo>
                  <a:pt x="175109" y="131564"/>
                  <a:pt x="306673" y="0"/>
                  <a:pt x="468965" y="0"/>
                </a:cubicBez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7CFE2C-8220-4E3B-A6E9-6DD3B3809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8" t="3670" r="19525" b="4960"/>
          <a:stretch>
            <a:fillRect/>
          </a:stretch>
        </p:blipFill>
        <p:spPr>
          <a:xfrm>
            <a:off x="1188357" y="376722"/>
            <a:ext cx="2808376" cy="1045721"/>
          </a:xfrm>
          <a:custGeom>
            <a:avLst/>
            <a:gdLst>
              <a:gd name="connsiteX0" fmla="*/ 540736 w 4673942"/>
              <a:gd name="connsiteY0" fmla="*/ 0 h 1740380"/>
              <a:gd name="connsiteX1" fmla="*/ 987880 w 4673942"/>
              <a:gd name="connsiteY1" fmla="*/ 0 h 1740380"/>
              <a:gd name="connsiteX2" fmla="*/ 2093698 w 4673942"/>
              <a:gd name="connsiteY2" fmla="*/ 0 h 1740380"/>
              <a:gd name="connsiteX3" fmla="*/ 4383873 w 4673942"/>
              <a:gd name="connsiteY3" fmla="*/ 0 h 1740380"/>
              <a:gd name="connsiteX4" fmla="*/ 4673942 w 4673942"/>
              <a:gd name="connsiteY4" fmla="*/ 290069 h 1740380"/>
              <a:gd name="connsiteX5" fmla="*/ 4673942 w 4673942"/>
              <a:gd name="connsiteY5" fmla="*/ 1015222 h 1740380"/>
              <a:gd name="connsiteX6" fmla="*/ 4673942 w 4673942"/>
              <a:gd name="connsiteY6" fmla="*/ 1450311 h 1740380"/>
              <a:gd name="connsiteX7" fmla="*/ 4383873 w 4673942"/>
              <a:gd name="connsiteY7" fmla="*/ 1740380 h 1740380"/>
              <a:gd name="connsiteX8" fmla="*/ 2093698 w 4673942"/>
              <a:gd name="connsiteY8" fmla="*/ 1740380 h 1740380"/>
              <a:gd name="connsiteX9" fmla="*/ 987880 w 4673942"/>
              <a:gd name="connsiteY9" fmla="*/ 1740380 h 1740380"/>
              <a:gd name="connsiteX10" fmla="*/ 540736 w 4673942"/>
              <a:gd name="connsiteY10" fmla="*/ 1740380 h 1740380"/>
              <a:gd name="connsiteX11" fmla="*/ 250667 w 4673942"/>
              <a:gd name="connsiteY11" fmla="*/ 1450311 h 1740380"/>
              <a:gd name="connsiteX12" fmla="*/ 250667 w 4673942"/>
              <a:gd name="connsiteY12" fmla="*/ 1450317 h 1740380"/>
              <a:gd name="connsiteX13" fmla="*/ 0 w 4673942"/>
              <a:gd name="connsiteY13" fmla="*/ 1197207 h 1740380"/>
              <a:gd name="connsiteX14" fmla="*/ 250667 w 4673942"/>
              <a:gd name="connsiteY14" fmla="*/ 1015222 h 1740380"/>
              <a:gd name="connsiteX15" fmla="*/ 250667 w 4673942"/>
              <a:gd name="connsiteY15" fmla="*/ 290069 h 1740380"/>
              <a:gd name="connsiteX16" fmla="*/ 540736 w 4673942"/>
              <a:gd name="connsiteY16" fmla="*/ 0 h 1740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73942" h="1740380">
                <a:moveTo>
                  <a:pt x="540736" y="0"/>
                </a:moveTo>
                <a:lnTo>
                  <a:pt x="987880" y="0"/>
                </a:lnTo>
                <a:lnTo>
                  <a:pt x="2093698" y="0"/>
                </a:lnTo>
                <a:lnTo>
                  <a:pt x="4383873" y="0"/>
                </a:lnTo>
                <a:cubicBezTo>
                  <a:pt x="4544074" y="0"/>
                  <a:pt x="4673942" y="129868"/>
                  <a:pt x="4673942" y="290069"/>
                </a:cubicBezTo>
                <a:lnTo>
                  <a:pt x="4673942" y="1015222"/>
                </a:lnTo>
                <a:lnTo>
                  <a:pt x="4673942" y="1450311"/>
                </a:lnTo>
                <a:cubicBezTo>
                  <a:pt x="4673942" y="1610512"/>
                  <a:pt x="4544074" y="1740380"/>
                  <a:pt x="4383873" y="1740380"/>
                </a:cubicBezTo>
                <a:lnTo>
                  <a:pt x="2093698" y="1740380"/>
                </a:lnTo>
                <a:lnTo>
                  <a:pt x="987880" y="1740380"/>
                </a:lnTo>
                <a:lnTo>
                  <a:pt x="540736" y="1740380"/>
                </a:lnTo>
                <a:cubicBezTo>
                  <a:pt x="380535" y="1740380"/>
                  <a:pt x="250667" y="1610512"/>
                  <a:pt x="250667" y="1450311"/>
                </a:cubicBezTo>
                <a:lnTo>
                  <a:pt x="250667" y="1450317"/>
                </a:lnTo>
                <a:lnTo>
                  <a:pt x="0" y="1197207"/>
                </a:lnTo>
                <a:lnTo>
                  <a:pt x="250667" y="1015222"/>
                </a:lnTo>
                <a:lnTo>
                  <a:pt x="250667" y="290069"/>
                </a:lnTo>
                <a:cubicBezTo>
                  <a:pt x="250667" y="129868"/>
                  <a:pt x="380535" y="0"/>
                  <a:pt x="540736" y="0"/>
                </a:cubicBez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431AA9-217D-463E-82A9-9767DFCB3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89" r="3485" b="27116"/>
          <a:stretch>
            <a:fillRect/>
          </a:stretch>
        </p:blipFill>
        <p:spPr>
          <a:xfrm>
            <a:off x="1305665" y="1809243"/>
            <a:ext cx="2424637" cy="687283"/>
          </a:xfrm>
          <a:custGeom>
            <a:avLst/>
            <a:gdLst>
              <a:gd name="connsiteX0" fmla="*/ 215123 w 2424637"/>
              <a:gd name="connsiteY0" fmla="*/ 0 h 687283"/>
              <a:gd name="connsiteX1" fmla="*/ 487918 w 2424637"/>
              <a:gd name="connsiteY1" fmla="*/ 0 h 687283"/>
              <a:gd name="connsiteX2" fmla="*/ 1068934 w 2424637"/>
              <a:gd name="connsiteY2" fmla="*/ 0 h 687283"/>
              <a:gd name="connsiteX3" fmla="*/ 2310088 w 2424637"/>
              <a:gd name="connsiteY3" fmla="*/ 0 h 687283"/>
              <a:gd name="connsiteX4" fmla="*/ 2424637 w 2424637"/>
              <a:gd name="connsiteY4" fmla="*/ 114549 h 687283"/>
              <a:gd name="connsiteX5" fmla="*/ 2424637 w 2424637"/>
              <a:gd name="connsiteY5" fmla="*/ 400915 h 687283"/>
              <a:gd name="connsiteX6" fmla="*/ 2424637 w 2424637"/>
              <a:gd name="connsiteY6" fmla="*/ 572734 h 687283"/>
              <a:gd name="connsiteX7" fmla="*/ 2310088 w 2424637"/>
              <a:gd name="connsiteY7" fmla="*/ 687283 h 687283"/>
              <a:gd name="connsiteX8" fmla="*/ 1068934 w 2424637"/>
              <a:gd name="connsiteY8" fmla="*/ 687283 h 687283"/>
              <a:gd name="connsiteX9" fmla="*/ 487918 w 2424637"/>
              <a:gd name="connsiteY9" fmla="*/ 687283 h 687283"/>
              <a:gd name="connsiteX10" fmla="*/ 215123 w 2424637"/>
              <a:gd name="connsiteY10" fmla="*/ 687283 h 687283"/>
              <a:gd name="connsiteX11" fmla="*/ 100574 w 2424637"/>
              <a:gd name="connsiteY11" fmla="*/ 572734 h 687283"/>
              <a:gd name="connsiteX12" fmla="*/ 100574 w 2424637"/>
              <a:gd name="connsiteY12" fmla="*/ 572736 h 687283"/>
              <a:gd name="connsiteX13" fmla="*/ 0 w 2424637"/>
              <a:gd name="connsiteY13" fmla="*/ 496408 h 687283"/>
              <a:gd name="connsiteX14" fmla="*/ 0 w 2424637"/>
              <a:gd name="connsiteY14" fmla="*/ 455795 h 687283"/>
              <a:gd name="connsiteX15" fmla="*/ 100574 w 2424637"/>
              <a:gd name="connsiteY15" fmla="*/ 400915 h 687283"/>
              <a:gd name="connsiteX16" fmla="*/ 100574 w 2424637"/>
              <a:gd name="connsiteY16" fmla="*/ 114549 h 687283"/>
              <a:gd name="connsiteX17" fmla="*/ 215123 w 2424637"/>
              <a:gd name="connsiteY17" fmla="*/ 0 h 68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4637" h="687283">
                <a:moveTo>
                  <a:pt x="215123" y="0"/>
                </a:moveTo>
                <a:lnTo>
                  <a:pt x="487918" y="0"/>
                </a:lnTo>
                <a:lnTo>
                  <a:pt x="1068934" y="0"/>
                </a:lnTo>
                <a:lnTo>
                  <a:pt x="2310088" y="0"/>
                </a:lnTo>
                <a:cubicBezTo>
                  <a:pt x="2373352" y="0"/>
                  <a:pt x="2424637" y="51285"/>
                  <a:pt x="2424637" y="114549"/>
                </a:cubicBezTo>
                <a:lnTo>
                  <a:pt x="2424637" y="400915"/>
                </a:lnTo>
                <a:lnTo>
                  <a:pt x="2424637" y="572734"/>
                </a:lnTo>
                <a:cubicBezTo>
                  <a:pt x="2424637" y="635998"/>
                  <a:pt x="2373352" y="687283"/>
                  <a:pt x="2310088" y="687283"/>
                </a:cubicBezTo>
                <a:lnTo>
                  <a:pt x="1068934" y="687283"/>
                </a:lnTo>
                <a:lnTo>
                  <a:pt x="487918" y="687283"/>
                </a:lnTo>
                <a:lnTo>
                  <a:pt x="215123" y="687283"/>
                </a:lnTo>
                <a:cubicBezTo>
                  <a:pt x="151859" y="687283"/>
                  <a:pt x="100574" y="635998"/>
                  <a:pt x="100574" y="572734"/>
                </a:cubicBezTo>
                <a:lnTo>
                  <a:pt x="100574" y="572736"/>
                </a:lnTo>
                <a:lnTo>
                  <a:pt x="0" y="496408"/>
                </a:lnTo>
                <a:lnTo>
                  <a:pt x="0" y="455795"/>
                </a:lnTo>
                <a:lnTo>
                  <a:pt x="100574" y="400915"/>
                </a:lnTo>
                <a:lnTo>
                  <a:pt x="100574" y="114549"/>
                </a:lnTo>
                <a:cubicBezTo>
                  <a:pt x="100574" y="51285"/>
                  <a:pt x="151859" y="0"/>
                  <a:pt x="215123" y="0"/>
                </a:cubicBez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223D48B-A106-430D-B8AE-6F023516DF7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3" t="4094" r="16722" b="50902"/>
          <a:stretch>
            <a:fillRect/>
          </a:stretch>
        </p:blipFill>
        <p:spPr>
          <a:xfrm>
            <a:off x="4951042" y="1809243"/>
            <a:ext cx="612844" cy="612844"/>
          </a:xfrm>
          <a:custGeom>
            <a:avLst/>
            <a:gdLst>
              <a:gd name="connsiteX0" fmla="*/ 306422 w 612844"/>
              <a:gd name="connsiteY0" fmla="*/ 0 h 612844"/>
              <a:gd name="connsiteX1" fmla="*/ 612844 w 612844"/>
              <a:gd name="connsiteY1" fmla="*/ 306422 h 612844"/>
              <a:gd name="connsiteX2" fmla="*/ 306422 w 612844"/>
              <a:gd name="connsiteY2" fmla="*/ 612844 h 612844"/>
              <a:gd name="connsiteX3" fmla="*/ 0 w 612844"/>
              <a:gd name="connsiteY3" fmla="*/ 306422 h 612844"/>
              <a:gd name="connsiteX4" fmla="*/ 306422 w 612844"/>
              <a:gd name="connsiteY4" fmla="*/ 0 h 61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844" h="612844">
                <a:moveTo>
                  <a:pt x="306422" y="0"/>
                </a:moveTo>
                <a:cubicBezTo>
                  <a:pt x="475654" y="0"/>
                  <a:pt x="612844" y="137190"/>
                  <a:pt x="612844" y="306422"/>
                </a:cubicBezTo>
                <a:cubicBezTo>
                  <a:pt x="612844" y="475654"/>
                  <a:pt x="475654" y="612844"/>
                  <a:pt x="306422" y="612844"/>
                </a:cubicBezTo>
                <a:cubicBezTo>
                  <a:pt x="137190" y="612844"/>
                  <a:pt x="0" y="475654"/>
                  <a:pt x="0" y="306422"/>
                </a:cubicBezTo>
                <a:cubicBezTo>
                  <a:pt x="0" y="137190"/>
                  <a:pt x="137190" y="0"/>
                  <a:pt x="306422" y="0"/>
                </a:cubicBezTo>
                <a:close/>
              </a:path>
            </a:pathLst>
          </a:custGeom>
          <a:ln w="22225"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3AAC8A-4F9A-4B9C-8986-C55478B949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t="15885" r="7245" b="10961"/>
          <a:stretch>
            <a:fillRect/>
          </a:stretch>
        </p:blipFill>
        <p:spPr>
          <a:xfrm>
            <a:off x="1379672" y="4657399"/>
            <a:ext cx="1965016" cy="1131697"/>
          </a:xfrm>
          <a:custGeom>
            <a:avLst/>
            <a:gdLst>
              <a:gd name="connsiteX0" fmla="*/ 188620 w 1965016"/>
              <a:gd name="connsiteY0" fmla="*/ 0 h 1131697"/>
              <a:gd name="connsiteX1" fmla="*/ 1084785 w 1965016"/>
              <a:gd name="connsiteY1" fmla="*/ 0 h 1131697"/>
              <a:gd name="connsiteX2" fmla="*/ 1549692 w 1965016"/>
              <a:gd name="connsiteY2" fmla="*/ 0 h 1131697"/>
              <a:gd name="connsiteX3" fmla="*/ 1671011 w 1965016"/>
              <a:gd name="connsiteY3" fmla="*/ 0 h 1131697"/>
              <a:gd name="connsiteX4" fmla="*/ 1859631 w 1965016"/>
              <a:gd name="connsiteY4" fmla="*/ 188620 h 1131697"/>
              <a:gd name="connsiteX5" fmla="*/ 1859631 w 1965016"/>
              <a:gd name="connsiteY5" fmla="*/ 660157 h 1131697"/>
              <a:gd name="connsiteX6" fmla="*/ 1965016 w 1965016"/>
              <a:gd name="connsiteY6" fmla="*/ 778494 h 1131697"/>
              <a:gd name="connsiteX7" fmla="*/ 1859631 w 1965016"/>
              <a:gd name="connsiteY7" fmla="*/ 943081 h 1131697"/>
              <a:gd name="connsiteX8" fmla="*/ 1859631 w 1965016"/>
              <a:gd name="connsiteY8" fmla="*/ 943077 h 1131697"/>
              <a:gd name="connsiteX9" fmla="*/ 1671011 w 1965016"/>
              <a:gd name="connsiteY9" fmla="*/ 1131697 h 1131697"/>
              <a:gd name="connsiteX10" fmla="*/ 1549692 w 1965016"/>
              <a:gd name="connsiteY10" fmla="*/ 1131697 h 1131697"/>
              <a:gd name="connsiteX11" fmla="*/ 1084785 w 1965016"/>
              <a:gd name="connsiteY11" fmla="*/ 1131697 h 1131697"/>
              <a:gd name="connsiteX12" fmla="*/ 188620 w 1965016"/>
              <a:gd name="connsiteY12" fmla="*/ 1131697 h 1131697"/>
              <a:gd name="connsiteX13" fmla="*/ 0 w 1965016"/>
              <a:gd name="connsiteY13" fmla="*/ 943077 h 1131697"/>
              <a:gd name="connsiteX14" fmla="*/ 0 w 1965016"/>
              <a:gd name="connsiteY14" fmla="*/ 660157 h 1131697"/>
              <a:gd name="connsiteX15" fmla="*/ 0 w 1965016"/>
              <a:gd name="connsiteY15" fmla="*/ 188620 h 1131697"/>
              <a:gd name="connsiteX16" fmla="*/ 188620 w 1965016"/>
              <a:gd name="connsiteY16" fmla="*/ 0 h 113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65016" h="1131697">
                <a:moveTo>
                  <a:pt x="188620" y="0"/>
                </a:moveTo>
                <a:lnTo>
                  <a:pt x="1084785" y="0"/>
                </a:lnTo>
                <a:lnTo>
                  <a:pt x="1549692" y="0"/>
                </a:lnTo>
                <a:lnTo>
                  <a:pt x="1671011" y="0"/>
                </a:lnTo>
                <a:cubicBezTo>
                  <a:pt x="1775183" y="0"/>
                  <a:pt x="1859631" y="84448"/>
                  <a:pt x="1859631" y="188620"/>
                </a:cubicBezTo>
                <a:lnTo>
                  <a:pt x="1859631" y="660157"/>
                </a:lnTo>
                <a:lnTo>
                  <a:pt x="1965016" y="778494"/>
                </a:lnTo>
                <a:lnTo>
                  <a:pt x="1859631" y="943081"/>
                </a:lnTo>
                <a:lnTo>
                  <a:pt x="1859631" y="943077"/>
                </a:lnTo>
                <a:cubicBezTo>
                  <a:pt x="1859631" y="1047249"/>
                  <a:pt x="1775183" y="1131697"/>
                  <a:pt x="1671011" y="1131697"/>
                </a:cubicBezTo>
                <a:lnTo>
                  <a:pt x="1549692" y="1131697"/>
                </a:lnTo>
                <a:lnTo>
                  <a:pt x="1084785" y="1131697"/>
                </a:lnTo>
                <a:lnTo>
                  <a:pt x="188620" y="1131697"/>
                </a:lnTo>
                <a:cubicBezTo>
                  <a:pt x="84448" y="1131697"/>
                  <a:pt x="0" y="1047249"/>
                  <a:pt x="0" y="943077"/>
                </a:cubicBezTo>
                <a:lnTo>
                  <a:pt x="0" y="660157"/>
                </a:lnTo>
                <a:lnTo>
                  <a:pt x="0" y="188620"/>
                </a:lnTo>
                <a:cubicBezTo>
                  <a:pt x="0" y="84448"/>
                  <a:pt x="84448" y="0"/>
                  <a:pt x="18862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7848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D8F6A6-D25D-41E2-A4D1-2F6390743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29" y="1580990"/>
            <a:ext cx="6248942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5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DF3BD3B-450E-4B26-839E-1B9D8D396900}"/>
              </a:ext>
            </a:extLst>
          </p:cNvPr>
          <p:cNvSpPr/>
          <p:nvPr/>
        </p:nvSpPr>
        <p:spPr>
          <a:xfrm>
            <a:off x="4297944" y="18008"/>
            <a:ext cx="3362944" cy="6852316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D81F70-4E1A-47FC-B5E8-0A2E489B7A7E}"/>
              </a:ext>
            </a:extLst>
          </p:cNvPr>
          <p:cNvGrpSpPr/>
          <p:nvPr/>
        </p:nvGrpSpPr>
        <p:grpSpPr>
          <a:xfrm>
            <a:off x="4515341" y="7138331"/>
            <a:ext cx="2874343" cy="16986922"/>
            <a:chOff x="4603091" y="-10971620"/>
            <a:chExt cx="2874343" cy="1698692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F0F25C3-3B71-4722-9E58-7FC2AB02937D}"/>
                </a:ext>
              </a:extLst>
            </p:cNvPr>
            <p:cNvGrpSpPr/>
            <p:nvPr/>
          </p:nvGrpSpPr>
          <p:grpSpPr>
            <a:xfrm>
              <a:off x="4603091" y="-10971620"/>
              <a:ext cx="2874343" cy="12745625"/>
              <a:chOff x="4828645" y="-6198898"/>
              <a:chExt cx="2874343" cy="1274562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1EF93D4-11A4-494E-941C-59EF28AF0181}"/>
                  </a:ext>
                </a:extLst>
              </p:cNvPr>
              <p:cNvGrpSpPr/>
              <p:nvPr/>
            </p:nvGrpSpPr>
            <p:grpSpPr>
              <a:xfrm>
                <a:off x="4828645" y="-6198898"/>
                <a:ext cx="2824498" cy="6338552"/>
                <a:chOff x="689445" y="127449"/>
                <a:chExt cx="2824498" cy="6338552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8C55DB3F-0B6E-4911-B8AF-9C44E9CFB9CB}"/>
                    </a:ext>
                  </a:extLst>
                </p:cNvPr>
                <p:cNvGrpSpPr/>
                <p:nvPr/>
              </p:nvGrpSpPr>
              <p:grpSpPr>
                <a:xfrm>
                  <a:off x="689445" y="127449"/>
                  <a:ext cx="2820016" cy="1441543"/>
                  <a:chOff x="4921999" y="8818506"/>
                  <a:chExt cx="2820016" cy="1441543"/>
                </a:xfrm>
              </p:grpSpPr>
              <p:sp>
                <p:nvSpPr>
                  <p:cNvPr id="5" name="Speech Bubble: Rectangle with Corners Rounded 4">
                    <a:extLst>
                      <a:ext uri="{FF2B5EF4-FFF2-40B4-BE49-F238E27FC236}">
                        <a16:creationId xmlns:a16="http://schemas.microsoft.com/office/drawing/2014/main" id="{32D59CA0-A602-4DCF-B936-56CAA48F805D}"/>
                      </a:ext>
                    </a:extLst>
                  </p:cNvPr>
                  <p:cNvSpPr/>
                  <p:nvPr/>
                </p:nvSpPr>
                <p:spPr>
                  <a:xfrm flipH="1">
                    <a:off x="4921999" y="9128352"/>
                    <a:ext cx="1859631" cy="1131697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rgbClr val="3F7CE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妈妈，你的购物清单我做好了，你准备一下你的小电脑，我教你怎么用。</a:t>
                    </a:r>
                    <a:endParaRPr lang="de-DE" sz="1400" dirty="0"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BE99F345-F650-40E1-8D86-C30FF30828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55" t="11923" b="25388"/>
                  <a:stretch>
                    <a:fillRect/>
                  </a:stretch>
                </p:blipFill>
                <p:spPr>
                  <a:xfrm>
                    <a:off x="7129480" y="9633997"/>
                    <a:ext cx="612535" cy="612844"/>
                  </a:xfrm>
                  <a:custGeom>
                    <a:avLst/>
                    <a:gdLst>
                      <a:gd name="connsiteX0" fmla="*/ 306422 w 612535"/>
                      <a:gd name="connsiteY0" fmla="*/ 0 h 612844"/>
                      <a:gd name="connsiteX1" fmla="*/ 606619 w 612535"/>
                      <a:gd name="connsiteY1" fmla="*/ 244667 h 612844"/>
                      <a:gd name="connsiteX2" fmla="*/ 612535 w 612535"/>
                      <a:gd name="connsiteY2" fmla="*/ 303357 h 612844"/>
                      <a:gd name="connsiteX3" fmla="*/ 612535 w 612535"/>
                      <a:gd name="connsiteY3" fmla="*/ 309487 h 612844"/>
                      <a:gd name="connsiteX4" fmla="*/ 606619 w 612535"/>
                      <a:gd name="connsiteY4" fmla="*/ 368177 h 612844"/>
                      <a:gd name="connsiteX5" fmla="*/ 306422 w 612535"/>
                      <a:gd name="connsiteY5" fmla="*/ 612844 h 612844"/>
                      <a:gd name="connsiteX6" fmla="*/ 0 w 612535"/>
                      <a:gd name="connsiteY6" fmla="*/ 306422 h 612844"/>
                      <a:gd name="connsiteX7" fmla="*/ 306422 w 612535"/>
                      <a:gd name="connsiteY7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2535" h="612844">
                        <a:moveTo>
                          <a:pt x="306422" y="0"/>
                        </a:moveTo>
                        <a:cubicBezTo>
                          <a:pt x="454500" y="0"/>
                          <a:pt x="578046" y="105036"/>
                          <a:pt x="606619" y="244667"/>
                        </a:cubicBezTo>
                        <a:lnTo>
                          <a:pt x="612535" y="303357"/>
                        </a:lnTo>
                        <a:lnTo>
                          <a:pt x="612535" y="309487"/>
                        </a:lnTo>
                        <a:lnTo>
                          <a:pt x="606619" y="368177"/>
                        </a:lnTo>
                        <a:cubicBezTo>
                          <a:pt x="578046" y="507808"/>
                          <a:pt x="454500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</p:spPr>
              </p:pic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D10E5C5-8EFC-4C83-997F-6182029E262D}"/>
                      </a:ext>
                    </a:extLst>
                  </p:cNvPr>
                  <p:cNvSpPr txBox="1"/>
                  <p:nvPr/>
                </p:nvSpPr>
                <p:spPr>
                  <a:xfrm>
                    <a:off x="4995602" y="8818506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10:52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朱瑜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CC409648-B772-4CC1-AFE6-ACD7D6AB1664}"/>
                    </a:ext>
                  </a:extLst>
                </p:cNvPr>
                <p:cNvGrpSpPr/>
                <p:nvPr/>
              </p:nvGrpSpPr>
              <p:grpSpPr>
                <a:xfrm>
                  <a:off x="730566" y="1994720"/>
                  <a:ext cx="2778895" cy="932474"/>
                  <a:chOff x="4990597" y="7235831"/>
                  <a:chExt cx="2778895" cy="932474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FE98F2C9-BAF2-4FF9-ACFB-0D288BEC995E}"/>
                      </a:ext>
                    </a:extLst>
                  </p:cNvPr>
                  <p:cNvGrpSpPr/>
                  <p:nvPr/>
                </p:nvGrpSpPr>
                <p:grpSpPr>
                  <a:xfrm>
                    <a:off x="4990597" y="7543608"/>
                    <a:ext cx="2778895" cy="624697"/>
                    <a:chOff x="4929666" y="6898387"/>
                    <a:chExt cx="2778895" cy="624697"/>
                  </a:xfrm>
                </p:grpSpPr>
                <p:sp>
                  <p:nvSpPr>
                    <p:cNvPr id="11" name="Speech Bubble: Rectangle with Corners Rounded 10">
                      <a:extLst>
                        <a:ext uri="{FF2B5EF4-FFF2-40B4-BE49-F238E27FC236}">
                          <a16:creationId xmlns:a16="http://schemas.microsoft.com/office/drawing/2014/main" id="{3FCA91A4-FB4D-4D3C-8E90-EB37612E1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8931" y="6910241"/>
                      <a:ext cx="1859630" cy="612843"/>
                    </a:xfrm>
                    <a:prstGeom prst="wedgeRoundRectCallout">
                      <a:avLst>
                        <a:gd name="adj1" fmla="val -55667"/>
                        <a:gd name="adj2" fmla="val 18790"/>
                        <a:gd name="adj3" fmla="val 16667"/>
                      </a:avLst>
                    </a:prstGeom>
                    <a:solidFill>
                      <a:schemeClr val="accent3">
                        <a:alpha val="28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de-DE" sz="1400" dirty="0">
                          <a:solidFill>
                            <a:schemeClr val="tx1"/>
                          </a:solidFill>
                          <a:latin typeface="方正楷体简体" panose="02010601030101010101" pitchFamily="2" charset="-122"/>
                          <a:ea typeface="方正楷体简体" panose="02010601030101010101" pitchFamily="2" charset="-122"/>
                        </a:rPr>
                        <a:t>儿子，真棒，你等等</a:t>
                      </a:r>
                      <a:endParaRPr 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endParaRPr>
                    </a:p>
                  </p:txBody>
                </p:sp>
                <p:pic>
                  <p:nvPicPr>
                    <p:cNvPr id="12" name="Picture 11">
                      <a:extLst>
                        <a:ext uri="{FF2B5EF4-FFF2-40B4-BE49-F238E27FC236}">
                          <a16:creationId xmlns:a16="http://schemas.microsoft.com/office/drawing/2014/main" id="{BC40B839-BF99-405B-8FE9-F3C180927B1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273" t="4094" r="16722" b="50902"/>
                    <a:stretch>
                      <a:fillRect/>
                    </a:stretch>
                  </p:blipFill>
                  <p:spPr>
                    <a:xfrm>
                      <a:off x="4929666" y="6898387"/>
                      <a:ext cx="612844" cy="612844"/>
                    </a:xfrm>
                    <a:custGeom>
                      <a:avLst/>
                      <a:gdLst>
                        <a:gd name="connsiteX0" fmla="*/ 306422 w 612844"/>
                        <a:gd name="connsiteY0" fmla="*/ 0 h 612844"/>
                        <a:gd name="connsiteX1" fmla="*/ 612844 w 612844"/>
                        <a:gd name="connsiteY1" fmla="*/ 306422 h 612844"/>
                        <a:gd name="connsiteX2" fmla="*/ 306422 w 612844"/>
                        <a:gd name="connsiteY2" fmla="*/ 612844 h 612844"/>
                        <a:gd name="connsiteX3" fmla="*/ 0 w 612844"/>
                        <a:gd name="connsiteY3" fmla="*/ 306422 h 612844"/>
                        <a:gd name="connsiteX4" fmla="*/ 306422 w 612844"/>
                        <a:gd name="connsiteY4" fmla="*/ 0 h 6128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2844" h="612844">
                          <a:moveTo>
                            <a:pt x="306422" y="0"/>
                          </a:moveTo>
                          <a:cubicBezTo>
                            <a:pt x="475654" y="0"/>
                            <a:pt x="612844" y="137190"/>
                            <a:pt x="612844" y="306422"/>
                          </a:cubicBezTo>
                          <a:cubicBezTo>
                            <a:pt x="612844" y="475654"/>
                            <a:pt x="475654" y="612844"/>
                            <a:pt x="306422" y="612844"/>
                          </a:cubicBezTo>
                          <a:cubicBezTo>
                            <a:pt x="137190" y="612844"/>
                            <a:pt x="0" y="475654"/>
                            <a:pt x="0" y="306422"/>
                          </a:cubicBezTo>
                          <a:cubicBezTo>
                            <a:pt x="0" y="137190"/>
                            <a:pt x="137190" y="0"/>
                            <a:pt x="306422" y="0"/>
                          </a:cubicBezTo>
                          <a:close/>
                        </a:path>
                      </a:pathLst>
                    </a:custGeom>
                    <a:ln w="22225">
                      <a:noFill/>
                    </a:ln>
                  </p:spPr>
                </p:pic>
              </p:grp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BC2DD7B-ADD2-4801-B8DE-96206B8287C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2103" y="7235831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0</a:t>
                    </a:r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:5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3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D1C085C-2160-416F-AE5F-30D2F8763EE0}"/>
                    </a:ext>
                  </a:extLst>
                </p:cNvPr>
                <p:cNvGrpSpPr/>
                <p:nvPr/>
              </p:nvGrpSpPr>
              <p:grpSpPr>
                <a:xfrm>
                  <a:off x="763048" y="3263959"/>
                  <a:ext cx="2750895" cy="1741696"/>
                  <a:chOff x="763048" y="3263959"/>
                  <a:chExt cx="2750895" cy="1741696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6E19010A-8BD3-4448-91B1-A965B111B9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69" t="4640" r="6095" b="9292"/>
                  <a:stretch>
                    <a:fillRect/>
                  </a:stretch>
                </p:blipFill>
                <p:spPr>
                  <a:xfrm>
                    <a:off x="1597005" y="3648846"/>
                    <a:ext cx="1916938" cy="1327173"/>
                  </a:xfrm>
                  <a:custGeom>
                    <a:avLst/>
                    <a:gdLst>
                      <a:gd name="connsiteX0" fmla="*/ 468965 w 2546579"/>
                      <a:gd name="connsiteY0" fmla="*/ 0 h 1763099"/>
                      <a:gd name="connsiteX1" fmla="*/ 570354 w 2546579"/>
                      <a:gd name="connsiteY1" fmla="*/ 0 h 1763099"/>
                      <a:gd name="connsiteX2" fmla="*/ 1163222 w 2546579"/>
                      <a:gd name="connsiteY2" fmla="*/ 0 h 1763099"/>
                      <a:gd name="connsiteX3" fmla="*/ 2252723 w 2546579"/>
                      <a:gd name="connsiteY3" fmla="*/ 0 h 1763099"/>
                      <a:gd name="connsiteX4" fmla="*/ 2546579 w 2546579"/>
                      <a:gd name="connsiteY4" fmla="*/ 293856 h 1763099"/>
                      <a:gd name="connsiteX5" fmla="*/ 2546579 w 2546579"/>
                      <a:gd name="connsiteY5" fmla="*/ 1028474 h 1763099"/>
                      <a:gd name="connsiteX6" fmla="*/ 2546579 w 2546579"/>
                      <a:gd name="connsiteY6" fmla="*/ 1469243 h 1763099"/>
                      <a:gd name="connsiteX7" fmla="*/ 2252723 w 2546579"/>
                      <a:gd name="connsiteY7" fmla="*/ 1763099 h 1763099"/>
                      <a:gd name="connsiteX8" fmla="*/ 1163222 w 2546579"/>
                      <a:gd name="connsiteY8" fmla="*/ 1763099 h 1763099"/>
                      <a:gd name="connsiteX9" fmla="*/ 570354 w 2546579"/>
                      <a:gd name="connsiteY9" fmla="*/ 1763099 h 1763099"/>
                      <a:gd name="connsiteX10" fmla="*/ 468965 w 2546579"/>
                      <a:gd name="connsiteY10" fmla="*/ 1763099 h 1763099"/>
                      <a:gd name="connsiteX11" fmla="*/ 175109 w 2546579"/>
                      <a:gd name="connsiteY11" fmla="*/ 1469243 h 1763099"/>
                      <a:gd name="connsiteX12" fmla="*/ 175109 w 2546579"/>
                      <a:gd name="connsiteY12" fmla="*/ 1469249 h 1763099"/>
                      <a:gd name="connsiteX13" fmla="*/ 0 w 2546579"/>
                      <a:gd name="connsiteY13" fmla="*/ 1239705 h 1763099"/>
                      <a:gd name="connsiteX14" fmla="*/ 175109 w 2546579"/>
                      <a:gd name="connsiteY14" fmla="*/ 1028474 h 1763099"/>
                      <a:gd name="connsiteX15" fmla="*/ 175109 w 2546579"/>
                      <a:gd name="connsiteY15" fmla="*/ 293856 h 1763099"/>
                      <a:gd name="connsiteX16" fmla="*/ 468965 w 2546579"/>
                      <a:gd name="connsiteY16" fmla="*/ 0 h 176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6579" h="1763099">
                        <a:moveTo>
                          <a:pt x="468965" y="0"/>
                        </a:moveTo>
                        <a:lnTo>
                          <a:pt x="570354" y="0"/>
                        </a:lnTo>
                        <a:lnTo>
                          <a:pt x="1163222" y="0"/>
                        </a:lnTo>
                        <a:lnTo>
                          <a:pt x="2252723" y="0"/>
                        </a:lnTo>
                        <a:cubicBezTo>
                          <a:pt x="2415015" y="0"/>
                          <a:pt x="2546579" y="131564"/>
                          <a:pt x="2546579" y="293856"/>
                        </a:cubicBezTo>
                        <a:lnTo>
                          <a:pt x="2546579" y="1028474"/>
                        </a:lnTo>
                        <a:lnTo>
                          <a:pt x="2546579" y="1469243"/>
                        </a:lnTo>
                        <a:cubicBezTo>
                          <a:pt x="2546579" y="1631535"/>
                          <a:pt x="2415015" y="1763099"/>
                          <a:pt x="2252723" y="1763099"/>
                        </a:cubicBezTo>
                        <a:lnTo>
                          <a:pt x="1163222" y="1763099"/>
                        </a:lnTo>
                        <a:lnTo>
                          <a:pt x="570354" y="1763099"/>
                        </a:lnTo>
                        <a:lnTo>
                          <a:pt x="468965" y="1763099"/>
                        </a:lnTo>
                        <a:cubicBezTo>
                          <a:pt x="306673" y="1763099"/>
                          <a:pt x="175109" y="1631535"/>
                          <a:pt x="175109" y="1469243"/>
                        </a:cubicBezTo>
                        <a:lnTo>
                          <a:pt x="175109" y="1469249"/>
                        </a:lnTo>
                        <a:lnTo>
                          <a:pt x="0" y="1239705"/>
                        </a:lnTo>
                        <a:lnTo>
                          <a:pt x="175109" y="1028474"/>
                        </a:lnTo>
                        <a:lnTo>
                          <a:pt x="175109" y="293856"/>
                        </a:lnTo>
                        <a:cubicBezTo>
                          <a:pt x="175109" y="131564"/>
                          <a:pt x="306673" y="0"/>
                          <a:pt x="468965" y="0"/>
                        </a:cubicBezTo>
                        <a:close/>
                      </a:path>
                    </a:pathLst>
                  </a:custGeom>
                </p:spPr>
              </p:pic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4E0CD454-5756-4ACA-B8EB-092EB537AC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763048" y="4392811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8E311D5-DCB1-4D9A-992C-20B25FB7B306}"/>
                      </a:ext>
                    </a:extLst>
                  </p:cNvPr>
                  <p:cNvSpPr txBox="1"/>
                  <p:nvPr/>
                </p:nvSpPr>
                <p:spPr>
                  <a:xfrm>
                    <a:off x="2512072" y="3263959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0</a:t>
                    </a:r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:5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6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F23278E8-2CB3-432D-97B8-19A30FF7104B}"/>
                    </a:ext>
                  </a:extLst>
                </p:cNvPr>
                <p:cNvGrpSpPr/>
                <p:nvPr/>
              </p:nvGrpSpPr>
              <p:grpSpPr>
                <a:xfrm>
                  <a:off x="730566" y="5232649"/>
                  <a:ext cx="2754517" cy="1233352"/>
                  <a:chOff x="5014975" y="7235831"/>
                  <a:chExt cx="2754517" cy="1233352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EDA89676-6818-4CDE-AEE6-35F1D04F375C}"/>
                      </a:ext>
                    </a:extLst>
                  </p:cNvPr>
                  <p:cNvGrpSpPr/>
                  <p:nvPr/>
                </p:nvGrpSpPr>
                <p:grpSpPr>
                  <a:xfrm>
                    <a:off x="5014975" y="7555462"/>
                    <a:ext cx="2754517" cy="913721"/>
                    <a:chOff x="4954044" y="6910241"/>
                    <a:chExt cx="2754517" cy="913721"/>
                  </a:xfrm>
                </p:grpSpPr>
                <p:sp>
                  <p:nvSpPr>
                    <p:cNvPr id="19" name="Speech Bubble: Rectangle with Corners Rounded 18">
                      <a:extLst>
                        <a:ext uri="{FF2B5EF4-FFF2-40B4-BE49-F238E27FC236}">
                          <a16:creationId xmlns:a16="http://schemas.microsoft.com/office/drawing/2014/main" id="{3F2E5B44-FBD8-4354-9731-D7C494C51D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8931" y="6910241"/>
                      <a:ext cx="1859630" cy="913721"/>
                    </a:xfrm>
                    <a:prstGeom prst="wedgeRoundRectCallout">
                      <a:avLst>
                        <a:gd name="adj1" fmla="val -55667"/>
                        <a:gd name="adj2" fmla="val 18790"/>
                        <a:gd name="adj3" fmla="val 16667"/>
                      </a:avLst>
                    </a:prstGeom>
                    <a:solidFill>
                      <a:schemeClr val="accent3">
                        <a:alpha val="28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r>
                        <a:rPr lang="zh-CN" altLang="de-DE" sz="1400" dirty="0">
                          <a:solidFill>
                            <a:schemeClr val="tx1"/>
                          </a:solidFill>
                          <a:latin typeface="方正楷体简体" panose="02010601030101010101" pitchFamily="2" charset="-122"/>
                          <a:ea typeface="方正楷体简体" panose="02010601030101010101" pitchFamily="2" charset="-122"/>
                        </a:rPr>
                        <a:t>哪一个小电脑，你的程序应该都可以用的吧？</a:t>
                      </a:r>
                      <a:endParaRPr 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endParaRPr>
                    </a:p>
                  </p:txBody>
                </p:sp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10B56F20-CFF3-44BE-8A14-D242B3B089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273" t="4094" r="16722" b="50902"/>
                    <a:stretch>
                      <a:fillRect/>
                    </a:stretch>
                  </p:blipFill>
                  <p:spPr>
                    <a:xfrm>
                      <a:off x="4954044" y="7211118"/>
                      <a:ext cx="612844" cy="612844"/>
                    </a:xfrm>
                    <a:custGeom>
                      <a:avLst/>
                      <a:gdLst>
                        <a:gd name="connsiteX0" fmla="*/ 306422 w 612844"/>
                        <a:gd name="connsiteY0" fmla="*/ 0 h 612844"/>
                        <a:gd name="connsiteX1" fmla="*/ 612844 w 612844"/>
                        <a:gd name="connsiteY1" fmla="*/ 306422 h 612844"/>
                        <a:gd name="connsiteX2" fmla="*/ 306422 w 612844"/>
                        <a:gd name="connsiteY2" fmla="*/ 612844 h 612844"/>
                        <a:gd name="connsiteX3" fmla="*/ 0 w 612844"/>
                        <a:gd name="connsiteY3" fmla="*/ 306422 h 612844"/>
                        <a:gd name="connsiteX4" fmla="*/ 306422 w 612844"/>
                        <a:gd name="connsiteY4" fmla="*/ 0 h 6128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2844" h="612844">
                          <a:moveTo>
                            <a:pt x="306422" y="0"/>
                          </a:moveTo>
                          <a:cubicBezTo>
                            <a:pt x="475654" y="0"/>
                            <a:pt x="612844" y="137190"/>
                            <a:pt x="612844" y="306422"/>
                          </a:cubicBezTo>
                          <a:cubicBezTo>
                            <a:pt x="612844" y="475654"/>
                            <a:pt x="475654" y="612844"/>
                            <a:pt x="306422" y="612844"/>
                          </a:cubicBezTo>
                          <a:cubicBezTo>
                            <a:pt x="137190" y="612844"/>
                            <a:pt x="0" y="475654"/>
                            <a:pt x="0" y="306422"/>
                          </a:cubicBezTo>
                          <a:cubicBezTo>
                            <a:pt x="0" y="137190"/>
                            <a:pt x="137190" y="0"/>
                            <a:pt x="306422" y="0"/>
                          </a:cubicBezTo>
                          <a:close/>
                        </a:path>
                      </a:pathLst>
                    </a:custGeom>
                    <a:ln w="22225">
                      <a:noFill/>
                    </a:ln>
                  </p:spPr>
                </p:pic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D06E329-EF9C-4E4D-BA01-375CA12950A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2103" y="7235831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0</a:t>
                    </a:r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:5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7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9045B73-5068-49F3-A9B6-B8822E5C5240}"/>
                  </a:ext>
                </a:extLst>
              </p:cNvPr>
              <p:cNvGrpSpPr/>
              <p:nvPr/>
            </p:nvGrpSpPr>
            <p:grpSpPr>
              <a:xfrm>
                <a:off x="4828645" y="435226"/>
                <a:ext cx="2874343" cy="1079188"/>
                <a:chOff x="5140879" y="390950"/>
                <a:chExt cx="2874343" cy="1079188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366C54CE-9A9A-4857-BE7B-576F3A7324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48" t="3670" r="19525" b="4960"/>
                <a:stretch>
                  <a:fillRect/>
                </a:stretch>
              </p:blipFill>
              <p:spPr>
                <a:xfrm>
                  <a:off x="6069156" y="743004"/>
                  <a:ext cx="1897354" cy="715180"/>
                </a:xfrm>
                <a:custGeom>
                  <a:avLst/>
                  <a:gdLst>
                    <a:gd name="connsiteX0" fmla="*/ 540736 w 4673942"/>
                    <a:gd name="connsiteY0" fmla="*/ 0 h 1740380"/>
                    <a:gd name="connsiteX1" fmla="*/ 987880 w 4673942"/>
                    <a:gd name="connsiteY1" fmla="*/ 0 h 1740380"/>
                    <a:gd name="connsiteX2" fmla="*/ 2093698 w 4673942"/>
                    <a:gd name="connsiteY2" fmla="*/ 0 h 1740380"/>
                    <a:gd name="connsiteX3" fmla="*/ 4383873 w 4673942"/>
                    <a:gd name="connsiteY3" fmla="*/ 0 h 1740380"/>
                    <a:gd name="connsiteX4" fmla="*/ 4673942 w 4673942"/>
                    <a:gd name="connsiteY4" fmla="*/ 290069 h 1740380"/>
                    <a:gd name="connsiteX5" fmla="*/ 4673942 w 4673942"/>
                    <a:gd name="connsiteY5" fmla="*/ 1015222 h 1740380"/>
                    <a:gd name="connsiteX6" fmla="*/ 4673942 w 4673942"/>
                    <a:gd name="connsiteY6" fmla="*/ 1450311 h 1740380"/>
                    <a:gd name="connsiteX7" fmla="*/ 4383873 w 4673942"/>
                    <a:gd name="connsiteY7" fmla="*/ 1740380 h 1740380"/>
                    <a:gd name="connsiteX8" fmla="*/ 2093698 w 4673942"/>
                    <a:gd name="connsiteY8" fmla="*/ 1740380 h 1740380"/>
                    <a:gd name="connsiteX9" fmla="*/ 987880 w 4673942"/>
                    <a:gd name="connsiteY9" fmla="*/ 1740380 h 1740380"/>
                    <a:gd name="connsiteX10" fmla="*/ 540736 w 4673942"/>
                    <a:gd name="connsiteY10" fmla="*/ 1740380 h 1740380"/>
                    <a:gd name="connsiteX11" fmla="*/ 250667 w 4673942"/>
                    <a:gd name="connsiteY11" fmla="*/ 1450311 h 1740380"/>
                    <a:gd name="connsiteX12" fmla="*/ 250667 w 4673942"/>
                    <a:gd name="connsiteY12" fmla="*/ 1450317 h 1740380"/>
                    <a:gd name="connsiteX13" fmla="*/ 0 w 4673942"/>
                    <a:gd name="connsiteY13" fmla="*/ 1197207 h 1740380"/>
                    <a:gd name="connsiteX14" fmla="*/ 250667 w 4673942"/>
                    <a:gd name="connsiteY14" fmla="*/ 1015222 h 1740380"/>
                    <a:gd name="connsiteX15" fmla="*/ 250667 w 4673942"/>
                    <a:gd name="connsiteY15" fmla="*/ 290069 h 1740380"/>
                    <a:gd name="connsiteX16" fmla="*/ 540736 w 4673942"/>
                    <a:gd name="connsiteY16" fmla="*/ 0 h 1740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73942" h="1740380">
                      <a:moveTo>
                        <a:pt x="540736" y="0"/>
                      </a:moveTo>
                      <a:lnTo>
                        <a:pt x="987880" y="0"/>
                      </a:lnTo>
                      <a:lnTo>
                        <a:pt x="2093698" y="0"/>
                      </a:lnTo>
                      <a:lnTo>
                        <a:pt x="4383873" y="0"/>
                      </a:lnTo>
                      <a:cubicBezTo>
                        <a:pt x="4544074" y="0"/>
                        <a:pt x="4673942" y="129868"/>
                        <a:pt x="4673942" y="290069"/>
                      </a:cubicBezTo>
                      <a:lnTo>
                        <a:pt x="4673942" y="1015222"/>
                      </a:lnTo>
                      <a:lnTo>
                        <a:pt x="4673942" y="1450311"/>
                      </a:lnTo>
                      <a:cubicBezTo>
                        <a:pt x="4673942" y="1610512"/>
                        <a:pt x="4544074" y="1740380"/>
                        <a:pt x="4383873" y="1740380"/>
                      </a:cubicBezTo>
                      <a:lnTo>
                        <a:pt x="2093698" y="1740380"/>
                      </a:lnTo>
                      <a:lnTo>
                        <a:pt x="987880" y="1740380"/>
                      </a:lnTo>
                      <a:lnTo>
                        <a:pt x="540736" y="1740380"/>
                      </a:lnTo>
                      <a:cubicBezTo>
                        <a:pt x="380535" y="1740380"/>
                        <a:pt x="250667" y="1610512"/>
                        <a:pt x="250667" y="1450311"/>
                      </a:cubicBezTo>
                      <a:lnTo>
                        <a:pt x="250667" y="1450317"/>
                      </a:lnTo>
                      <a:lnTo>
                        <a:pt x="0" y="1197207"/>
                      </a:lnTo>
                      <a:lnTo>
                        <a:pt x="250667" y="1015222"/>
                      </a:lnTo>
                      <a:lnTo>
                        <a:pt x="250667" y="290069"/>
                      </a:lnTo>
                      <a:cubicBezTo>
                        <a:pt x="250667" y="129868"/>
                        <a:pt x="380535" y="0"/>
                        <a:pt x="540736" y="0"/>
                      </a:cubicBezTo>
                      <a:close/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E32DC914-735D-470A-A5E1-B35E622915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5140879" y="857294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B705D32-DB57-4852-A473-0B2242B757A2}"/>
                    </a:ext>
                  </a:extLst>
                </p:cNvPr>
                <p:cNvSpPr txBox="1"/>
                <p:nvPr/>
              </p:nvSpPr>
              <p:spPr>
                <a:xfrm>
                  <a:off x="7017833" y="390950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00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FFC5F6B-AE43-448B-AFB0-7B0F4C54F41F}"/>
                  </a:ext>
                </a:extLst>
              </p:cNvPr>
              <p:cNvGrpSpPr/>
              <p:nvPr/>
            </p:nvGrpSpPr>
            <p:grpSpPr>
              <a:xfrm>
                <a:off x="4889066" y="1806636"/>
                <a:ext cx="2754517" cy="1375717"/>
                <a:chOff x="5022787" y="7521999"/>
                <a:chExt cx="2754517" cy="1375717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A44E91C3-1C60-4B54-A807-6B368449FC26}"/>
                    </a:ext>
                  </a:extLst>
                </p:cNvPr>
                <p:cNvGrpSpPr/>
                <p:nvPr/>
              </p:nvGrpSpPr>
              <p:grpSpPr>
                <a:xfrm>
                  <a:off x="5022787" y="7829776"/>
                  <a:ext cx="2754517" cy="1067940"/>
                  <a:chOff x="4961856" y="7184555"/>
                  <a:chExt cx="2754517" cy="1067940"/>
                </a:xfrm>
              </p:grpSpPr>
              <p:sp>
                <p:nvSpPr>
                  <p:cNvPr id="28" name="Speech Bubble: Rectangle with Corners Rounded 27">
                    <a:extLst>
                      <a:ext uri="{FF2B5EF4-FFF2-40B4-BE49-F238E27FC236}">
                        <a16:creationId xmlns:a16="http://schemas.microsoft.com/office/drawing/2014/main" id="{087B20B1-E106-4231-AD2D-EB2ABEFF7EB2}"/>
                      </a:ext>
                    </a:extLst>
                  </p:cNvPr>
                  <p:cNvSpPr/>
                  <p:nvPr/>
                </p:nvSpPr>
                <p:spPr>
                  <a:xfrm>
                    <a:off x="5848930" y="7184555"/>
                    <a:ext cx="1867443" cy="1067940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chemeClr val="accent3">
                      <a:alpha val="28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你的程序叫什么名字？我要在哪个应用商店下载你的程序啊？</a:t>
                    </a:r>
                    <a:endParaRPr 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10D74DE1-F7F6-498F-AE81-4263B154CC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4961856" y="7628498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3B8AE12-4A88-4290-8465-AD1714C75B55}"/>
                    </a:ext>
                  </a:extLst>
                </p:cNvPr>
                <p:cNvSpPr txBox="1"/>
                <p:nvPr/>
              </p:nvSpPr>
              <p:spPr>
                <a:xfrm>
                  <a:off x="6761015" y="7521999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01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ED85264-2532-477C-BE2C-E6C88B4160DD}"/>
                  </a:ext>
                </a:extLst>
              </p:cNvPr>
              <p:cNvGrpSpPr/>
              <p:nvPr/>
            </p:nvGrpSpPr>
            <p:grpSpPr>
              <a:xfrm>
                <a:off x="4902248" y="3663024"/>
                <a:ext cx="2735617" cy="1242841"/>
                <a:chOff x="5022787" y="7654875"/>
                <a:chExt cx="2735617" cy="1242841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BB1A0E47-1DC6-472E-8436-4B35BCCEE071}"/>
                    </a:ext>
                  </a:extLst>
                </p:cNvPr>
                <p:cNvGrpSpPr/>
                <p:nvPr/>
              </p:nvGrpSpPr>
              <p:grpSpPr>
                <a:xfrm>
                  <a:off x="5022787" y="7962652"/>
                  <a:ext cx="2735617" cy="935064"/>
                  <a:chOff x="4961856" y="7317431"/>
                  <a:chExt cx="2735617" cy="935064"/>
                </a:xfrm>
              </p:grpSpPr>
              <p:sp>
                <p:nvSpPr>
                  <p:cNvPr id="33" name="Speech Bubble: Rectangle with Corners Rounded 32">
                    <a:extLst>
                      <a:ext uri="{FF2B5EF4-FFF2-40B4-BE49-F238E27FC236}">
                        <a16:creationId xmlns:a16="http://schemas.microsoft.com/office/drawing/2014/main" id="{D818505F-A2B7-43E9-8B75-83664674A207}"/>
                      </a:ext>
                    </a:extLst>
                  </p:cNvPr>
                  <p:cNvSpPr/>
                  <p:nvPr/>
                </p:nvSpPr>
                <p:spPr>
                  <a:xfrm>
                    <a:off x="5848930" y="7317431"/>
                    <a:ext cx="1848543" cy="935064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chemeClr val="accent3">
                      <a:alpha val="28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我买菜的地方没有网，你的程序也可以用吗？</a:t>
                    </a:r>
                    <a:endParaRPr 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932DD88F-DE2D-4653-A770-20FC3CEDC4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4961856" y="7628498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EAECDA-9DE7-47D2-8B50-2CDB9AAA7414}"/>
                    </a:ext>
                  </a:extLst>
                </p:cNvPr>
                <p:cNvSpPr txBox="1"/>
                <p:nvPr/>
              </p:nvSpPr>
              <p:spPr>
                <a:xfrm>
                  <a:off x="6761014" y="7654875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03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9DFA9EE-4533-422D-BEC9-308C85A1DDCB}"/>
                  </a:ext>
                </a:extLst>
              </p:cNvPr>
              <p:cNvGrpSpPr/>
              <p:nvPr/>
            </p:nvGrpSpPr>
            <p:grpSpPr>
              <a:xfrm>
                <a:off x="4902248" y="5107253"/>
                <a:ext cx="2764001" cy="1439474"/>
                <a:chOff x="5723091" y="5078760"/>
                <a:chExt cx="2764001" cy="1439474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B3947FCA-2818-4D8C-815C-50484D960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5" t="11923" b="25388"/>
                <a:stretch>
                  <a:fillRect/>
                </a:stretch>
              </p:blipFill>
              <p:spPr>
                <a:xfrm>
                  <a:off x="7874557" y="5865337"/>
                  <a:ext cx="612535" cy="612844"/>
                </a:xfrm>
                <a:custGeom>
                  <a:avLst/>
                  <a:gdLst>
                    <a:gd name="connsiteX0" fmla="*/ 306422 w 612535"/>
                    <a:gd name="connsiteY0" fmla="*/ 0 h 612844"/>
                    <a:gd name="connsiteX1" fmla="*/ 606619 w 612535"/>
                    <a:gd name="connsiteY1" fmla="*/ 244667 h 612844"/>
                    <a:gd name="connsiteX2" fmla="*/ 612535 w 612535"/>
                    <a:gd name="connsiteY2" fmla="*/ 303357 h 612844"/>
                    <a:gd name="connsiteX3" fmla="*/ 612535 w 612535"/>
                    <a:gd name="connsiteY3" fmla="*/ 309487 h 612844"/>
                    <a:gd name="connsiteX4" fmla="*/ 606619 w 612535"/>
                    <a:gd name="connsiteY4" fmla="*/ 368177 h 612844"/>
                    <a:gd name="connsiteX5" fmla="*/ 306422 w 612535"/>
                    <a:gd name="connsiteY5" fmla="*/ 612844 h 612844"/>
                    <a:gd name="connsiteX6" fmla="*/ 0 w 612535"/>
                    <a:gd name="connsiteY6" fmla="*/ 306422 h 612844"/>
                    <a:gd name="connsiteX7" fmla="*/ 306422 w 612535"/>
                    <a:gd name="connsiteY7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2535" h="612844">
                      <a:moveTo>
                        <a:pt x="306422" y="0"/>
                      </a:moveTo>
                      <a:cubicBezTo>
                        <a:pt x="454500" y="0"/>
                        <a:pt x="578046" y="105036"/>
                        <a:pt x="606619" y="244667"/>
                      </a:cubicBezTo>
                      <a:lnTo>
                        <a:pt x="612535" y="303357"/>
                      </a:lnTo>
                      <a:lnTo>
                        <a:pt x="612535" y="309487"/>
                      </a:lnTo>
                      <a:lnTo>
                        <a:pt x="606619" y="368177"/>
                      </a:lnTo>
                      <a:cubicBezTo>
                        <a:pt x="578046" y="507808"/>
                        <a:pt x="454500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B50AC3-77B6-47F5-BE60-A3E080398544}"/>
                    </a:ext>
                  </a:extLst>
                </p:cNvPr>
                <p:cNvSpPr txBox="1"/>
                <p:nvPr/>
              </p:nvSpPr>
              <p:spPr>
                <a:xfrm>
                  <a:off x="5843357" y="5078760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1:04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朱瑜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201511-2E4B-461E-99FE-92E22BAC46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04" t="15885" r="7245" b="10961"/>
                <a:stretch>
                  <a:fillRect/>
                </a:stretch>
              </p:blipFill>
              <p:spPr>
                <a:xfrm>
                  <a:off x="5723091" y="5386537"/>
                  <a:ext cx="1965016" cy="1131697"/>
                </a:xfrm>
                <a:custGeom>
                  <a:avLst/>
                  <a:gdLst>
                    <a:gd name="connsiteX0" fmla="*/ 188620 w 1965016"/>
                    <a:gd name="connsiteY0" fmla="*/ 0 h 1131697"/>
                    <a:gd name="connsiteX1" fmla="*/ 1084785 w 1965016"/>
                    <a:gd name="connsiteY1" fmla="*/ 0 h 1131697"/>
                    <a:gd name="connsiteX2" fmla="*/ 1549692 w 1965016"/>
                    <a:gd name="connsiteY2" fmla="*/ 0 h 1131697"/>
                    <a:gd name="connsiteX3" fmla="*/ 1671011 w 1965016"/>
                    <a:gd name="connsiteY3" fmla="*/ 0 h 1131697"/>
                    <a:gd name="connsiteX4" fmla="*/ 1859631 w 1965016"/>
                    <a:gd name="connsiteY4" fmla="*/ 188620 h 1131697"/>
                    <a:gd name="connsiteX5" fmla="*/ 1859631 w 1965016"/>
                    <a:gd name="connsiteY5" fmla="*/ 660157 h 1131697"/>
                    <a:gd name="connsiteX6" fmla="*/ 1965016 w 1965016"/>
                    <a:gd name="connsiteY6" fmla="*/ 778494 h 1131697"/>
                    <a:gd name="connsiteX7" fmla="*/ 1859631 w 1965016"/>
                    <a:gd name="connsiteY7" fmla="*/ 943081 h 1131697"/>
                    <a:gd name="connsiteX8" fmla="*/ 1859631 w 1965016"/>
                    <a:gd name="connsiteY8" fmla="*/ 943077 h 1131697"/>
                    <a:gd name="connsiteX9" fmla="*/ 1671011 w 1965016"/>
                    <a:gd name="connsiteY9" fmla="*/ 1131697 h 1131697"/>
                    <a:gd name="connsiteX10" fmla="*/ 1549692 w 1965016"/>
                    <a:gd name="connsiteY10" fmla="*/ 1131697 h 1131697"/>
                    <a:gd name="connsiteX11" fmla="*/ 1084785 w 1965016"/>
                    <a:gd name="connsiteY11" fmla="*/ 1131697 h 1131697"/>
                    <a:gd name="connsiteX12" fmla="*/ 188620 w 1965016"/>
                    <a:gd name="connsiteY12" fmla="*/ 1131697 h 1131697"/>
                    <a:gd name="connsiteX13" fmla="*/ 0 w 1965016"/>
                    <a:gd name="connsiteY13" fmla="*/ 943077 h 1131697"/>
                    <a:gd name="connsiteX14" fmla="*/ 0 w 1965016"/>
                    <a:gd name="connsiteY14" fmla="*/ 660157 h 1131697"/>
                    <a:gd name="connsiteX15" fmla="*/ 0 w 1965016"/>
                    <a:gd name="connsiteY15" fmla="*/ 188620 h 1131697"/>
                    <a:gd name="connsiteX16" fmla="*/ 188620 w 1965016"/>
                    <a:gd name="connsiteY16" fmla="*/ 0 h 1131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65016" h="1131697">
                      <a:moveTo>
                        <a:pt x="188620" y="0"/>
                      </a:moveTo>
                      <a:lnTo>
                        <a:pt x="1084785" y="0"/>
                      </a:lnTo>
                      <a:lnTo>
                        <a:pt x="1549692" y="0"/>
                      </a:lnTo>
                      <a:lnTo>
                        <a:pt x="1671011" y="0"/>
                      </a:lnTo>
                      <a:cubicBezTo>
                        <a:pt x="1775183" y="0"/>
                        <a:pt x="1859631" y="84448"/>
                        <a:pt x="1859631" y="188620"/>
                      </a:cubicBezTo>
                      <a:lnTo>
                        <a:pt x="1859631" y="660157"/>
                      </a:lnTo>
                      <a:lnTo>
                        <a:pt x="1965016" y="778494"/>
                      </a:lnTo>
                      <a:lnTo>
                        <a:pt x="1859631" y="943081"/>
                      </a:lnTo>
                      <a:lnTo>
                        <a:pt x="1859631" y="943077"/>
                      </a:lnTo>
                      <a:cubicBezTo>
                        <a:pt x="1859631" y="1047249"/>
                        <a:pt x="1775183" y="1131697"/>
                        <a:pt x="1671011" y="1131697"/>
                      </a:cubicBezTo>
                      <a:lnTo>
                        <a:pt x="1549692" y="1131697"/>
                      </a:lnTo>
                      <a:lnTo>
                        <a:pt x="1084785" y="1131697"/>
                      </a:lnTo>
                      <a:lnTo>
                        <a:pt x="188620" y="1131697"/>
                      </a:lnTo>
                      <a:cubicBezTo>
                        <a:pt x="84448" y="1131697"/>
                        <a:pt x="0" y="1047249"/>
                        <a:pt x="0" y="943077"/>
                      </a:cubicBezTo>
                      <a:lnTo>
                        <a:pt x="0" y="660157"/>
                      </a:lnTo>
                      <a:lnTo>
                        <a:pt x="0" y="188620"/>
                      </a:lnTo>
                      <a:cubicBezTo>
                        <a:pt x="0" y="84448"/>
                        <a:pt x="84448" y="0"/>
                        <a:pt x="188620" y="0"/>
                      </a:cubicBezTo>
                      <a:close/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</p:pic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2CD8161-810C-4FC1-81D9-D6B51739B25B}"/>
                </a:ext>
              </a:extLst>
            </p:cNvPr>
            <p:cNvGrpSpPr/>
            <p:nvPr/>
          </p:nvGrpSpPr>
          <p:grpSpPr>
            <a:xfrm>
              <a:off x="4663512" y="2194262"/>
              <a:ext cx="2813922" cy="3821040"/>
              <a:chOff x="9199019" y="2584555"/>
              <a:chExt cx="2813922" cy="382104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5D7C055-0E2B-46D5-AB2A-D9BD044943CB}"/>
                  </a:ext>
                </a:extLst>
              </p:cNvPr>
              <p:cNvGrpSpPr/>
              <p:nvPr/>
            </p:nvGrpSpPr>
            <p:grpSpPr>
              <a:xfrm>
                <a:off x="9227186" y="3709169"/>
                <a:ext cx="2785755" cy="1242841"/>
                <a:chOff x="5022787" y="7654875"/>
                <a:chExt cx="2785755" cy="1242841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41BC6191-3E9F-48DC-86F9-656F63E8003C}"/>
                    </a:ext>
                  </a:extLst>
                </p:cNvPr>
                <p:cNvGrpSpPr/>
                <p:nvPr/>
              </p:nvGrpSpPr>
              <p:grpSpPr>
                <a:xfrm>
                  <a:off x="5022787" y="7962652"/>
                  <a:ext cx="2785755" cy="935064"/>
                  <a:chOff x="4961856" y="7317431"/>
                  <a:chExt cx="2785755" cy="935064"/>
                </a:xfrm>
              </p:grpSpPr>
              <p:sp>
                <p:nvSpPr>
                  <p:cNvPr id="38" name="Speech Bubble: Rectangle with Corners Rounded 37">
                    <a:extLst>
                      <a:ext uri="{FF2B5EF4-FFF2-40B4-BE49-F238E27FC236}">
                        <a16:creationId xmlns:a16="http://schemas.microsoft.com/office/drawing/2014/main" id="{1E4ED5F5-0BAC-4C68-947A-43ED010C67F8}"/>
                      </a:ext>
                    </a:extLst>
                  </p:cNvPr>
                  <p:cNvSpPr/>
                  <p:nvPr/>
                </p:nvSpPr>
                <p:spPr>
                  <a:xfrm>
                    <a:off x="5848930" y="7317431"/>
                    <a:ext cx="1898681" cy="935064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chemeClr val="accent3">
                      <a:alpha val="28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你先告诉我，叫什么名字，我在苹果商店里先搜一搜。</a:t>
                    </a:r>
                    <a:endParaRPr 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82DA1F8D-1150-4C20-BFC1-3A60B98DA3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4961856" y="7628498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917F7A2-BF24-434A-8AA6-851BCDBB7E8A}"/>
                    </a:ext>
                  </a:extLst>
                </p:cNvPr>
                <p:cNvSpPr txBox="1"/>
                <p:nvPr/>
              </p:nvSpPr>
              <p:spPr>
                <a:xfrm>
                  <a:off x="6761014" y="7654875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06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1FC4CF0-E38F-4165-A7C4-D87D1F1B284C}"/>
                  </a:ext>
                </a:extLst>
              </p:cNvPr>
              <p:cNvGrpSpPr/>
              <p:nvPr/>
            </p:nvGrpSpPr>
            <p:grpSpPr>
              <a:xfrm>
                <a:off x="9227186" y="2584555"/>
                <a:ext cx="2749016" cy="883411"/>
                <a:chOff x="9227186" y="2584555"/>
                <a:chExt cx="2749016" cy="883411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FBAE85A-E7D1-4F2E-AA3A-94AB740F8B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589" r="3485" b="27116"/>
                <a:stretch>
                  <a:fillRect/>
                </a:stretch>
              </p:blipFill>
              <p:spPr>
                <a:xfrm>
                  <a:off x="10029072" y="2892332"/>
                  <a:ext cx="1899483" cy="538424"/>
                </a:xfrm>
                <a:custGeom>
                  <a:avLst/>
                  <a:gdLst>
                    <a:gd name="connsiteX0" fmla="*/ 215123 w 2424637"/>
                    <a:gd name="connsiteY0" fmla="*/ 0 h 687283"/>
                    <a:gd name="connsiteX1" fmla="*/ 487918 w 2424637"/>
                    <a:gd name="connsiteY1" fmla="*/ 0 h 687283"/>
                    <a:gd name="connsiteX2" fmla="*/ 1068934 w 2424637"/>
                    <a:gd name="connsiteY2" fmla="*/ 0 h 687283"/>
                    <a:gd name="connsiteX3" fmla="*/ 2310088 w 2424637"/>
                    <a:gd name="connsiteY3" fmla="*/ 0 h 687283"/>
                    <a:gd name="connsiteX4" fmla="*/ 2424637 w 2424637"/>
                    <a:gd name="connsiteY4" fmla="*/ 114549 h 687283"/>
                    <a:gd name="connsiteX5" fmla="*/ 2424637 w 2424637"/>
                    <a:gd name="connsiteY5" fmla="*/ 400915 h 687283"/>
                    <a:gd name="connsiteX6" fmla="*/ 2424637 w 2424637"/>
                    <a:gd name="connsiteY6" fmla="*/ 572734 h 687283"/>
                    <a:gd name="connsiteX7" fmla="*/ 2310088 w 2424637"/>
                    <a:gd name="connsiteY7" fmla="*/ 687283 h 687283"/>
                    <a:gd name="connsiteX8" fmla="*/ 1068934 w 2424637"/>
                    <a:gd name="connsiteY8" fmla="*/ 687283 h 687283"/>
                    <a:gd name="connsiteX9" fmla="*/ 487918 w 2424637"/>
                    <a:gd name="connsiteY9" fmla="*/ 687283 h 687283"/>
                    <a:gd name="connsiteX10" fmla="*/ 215123 w 2424637"/>
                    <a:gd name="connsiteY10" fmla="*/ 687283 h 687283"/>
                    <a:gd name="connsiteX11" fmla="*/ 100574 w 2424637"/>
                    <a:gd name="connsiteY11" fmla="*/ 572734 h 687283"/>
                    <a:gd name="connsiteX12" fmla="*/ 100574 w 2424637"/>
                    <a:gd name="connsiteY12" fmla="*/ 572736 h 687283"/>
                    <a:gd name="connsiteX13" fmla="*/ 0 w 2424637"/>
                    <a:gd name="connsiteY13" fmla="*/ 496408 h 687283"/>
                    <a:gd name="connsiteX14" fmla="*/ 0 w 2424637"/>
                    <a:gd name="connsiteY14" fmla="*/ 455795 h 687283"/>
                    <a:gd name="connsiteX15" fmla="*/ 100574 w 2424637"/>
                    <a:gd name="connsiteY15" fmla="*/ 400915 h 687283"/>
                    <a:gd name="connsiteX16" fmla="*/ 100574 w 2424637"/>
                    <a:gd name="connsiteY16" fmla="*/ 114549 h 687283"/>
                    <a:gd name="connsiteX17" fmla="*/ 215123 w 2424637"/>
                    <a:gd name="connsiteY17" fmla="*/ 0 h 687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424637" h="687283">
                      <a:moveTo>
                        <a:pt x="215123" y="0"/>
                      </a:moveTo>
                      <a:lnTo>
                        <a:pt x="487918" y="0"/>
                      </a:lnTo>
                      <a:lnTo>
                        <a:pt x="1068934" y="0"/>
                      </a:lnTo>
                      <a:lnTo>
                        <a:pt x="2310088" y="0"/>
                      </a:lnTo>
                      <a:cubicBezTo>
                        <a:pt x="2373352" y="0"/>
                        <a:pt x="2424637" y="51285"/>
                        <a:pt x="2424637" y="114549"/>
                      </a:cubicBezTo>
                      <a:lnTo>
                        <a:pt x="2424637" y="400915"/>
                      </a:lnTo>
                      <a:lnTo>
                        <a:pt x="2424637" y="572734"/>
                      </a:lnTo>
                      <a:cubicBezTo>
                        <a:pt x="2424637" y="635998"/>
                        <a:pt x="2373352" y="687283"/>
                        <a:pt x="2310088" y="687283"/>
                      </a:cubicBezTo>
                      <a:lnTo>
                        <a:pt x="1068934" y="687283"/>
                      </a:lnTo>
                      <a:lnTo>
                        <a:pt x="487918" y="687283"/>
                      </a:lnTo>
                      <a:lnTo>
                        <a:pt x="215123" y="687283"/>
                      </a:lnTo>
                      <a:cubicBezTo>
                        <a:pt x="151859" y="687283"/>
                        <a:pt x="100574" y="635998"/>
                        <a:pt x="100574" y="572734"/>
                      </a:cubicBezTo>
                      <a:lnTo>
                        <a:pt x="100574" y="572736"/>
                      </a:lnTo>
                      <a:lnTo>
                        <a:pt x="0" y="496408"/>
                      </a:lnTo>
                      <a:lnTo>
                        <a:pt x="0" y="455795"/>
                      </a:lnTo>
                      <a:lnTo>
                        <a:pt x="100574" y="400915"/>
                      </a:lnTo>
                      <a:lnTo>
                        <a:pt x="100574" y="114549"/>
                      </a:lnTo>
                      <a:cubicBezTo>
                        <a:pt x="100574" y="51285"/>
                        <a:pt x="151859" y="0"/>
                        <a:pt x="215123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21DA16D5-DF63-4D49-A0FF-84AFE3F082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9227186" y="2855122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1C85FE0-769F-436C-9C4E-9F9CA43A1C98}"/>
                    </a:ext>
                  </a:extLst>
                </p:cNvPr>
                <p:cNvSpPr txBox="1"/>
                <p:nvPr/>
              </p:nvSpPr>
              <p:spPr>
                <a:xfrm>
                  <a:off x="10978813" y="2584555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05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F61E2F0F-5393-4938-84B8-7F6E5CD3BB14}"/>
                  </a:ext>
                </a:extLst>
              </p:cNvPr>
              <p:cNvGrpSpPr/>
              <p:nvPr/>
            </p:nvGrpSpPr>
            <p:grpSpPr>
              <a:xfrm>
                <a:off x="9199019" y="5160684"/>
                <a:ext cx="2777183" cy="1244911"/>
                <a:chOff x="4921998" y="8818506"/>
                <a:chExt cx="2777183" cy="1244911"/>
              </a:xfrm>
            </p:grpSpPr>
            <p:sp>
              <p:nvSpPr>
                <p:cNvPr id="51" name="Speech Bubble: Rectangle with Corners Rounded 50">
                  <a:extLst>
                    <a:ext uri="{FF2B5EF4-FFF2-40B4-BE49-F238E27FC236}">
                      <a16:creationId xmlns:a16="http://schemas.microsoft.com/office/drawing/2014/main" id="{4FAFE3F9-F989-4FC1-9320-C915259518D1}"/>
                    </a:ext>
                  </a:extLst>
                </p:cNvPr>
                <p:cNvSpPr/>
                <p:nvPr/>
              </p:nvSpPr>
              <p:spPr>
                <a:xfrm flipH="1">
                  <a:off x="4921998" y="9128353"/>
                  <a:ext cx="1859631" cy="935064"/>
                </a:xfrm>
                <a:prstGeom prst="wedgeRoundRectCallout">
                  <a:avLst>
                    <a:gd name="adj1" fmla="val -55667"/>
                    <a:gd name="adj2" fmla="val 18790"/>
                    <a:gd name="adj3" fmla="val 16667"/>
                  </a:avLst>
                </a:prstGeom>
                <a:solidFill>
                  <a:srgbClr val="3F7CE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de-DE" sz="1400" dirty="0"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我刚才，说错了，程序我还没有写完</a:t>
                  </a:r>
                  <a:r>
                    <a:rPr lang="de-DE" altLang="zh-CN" sz="1400" dirty="0"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……</a:t>
                  </a:r>
                  <a:endParaRPr lang="de-DE" sz="1400" dirty="0"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226415A7-A5A2-43B3-A207-C07CDBC327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5" t="11923" b="25388"/>
                <a:stretch>
                  <a:fillRect/>
                </a:stretch>
              </p:blipFill>
              <p:spPr>
                <a:xfrm>
                  <a:off x="7086646" y="9450573"/>
                  <a:ext cx="612535" cy="612844"/>
                </a:xfrm>
                <a:custGeom>
                  <a:avLst/>
                  <a:gdLst>
                    <a:gd name="connsiteX0" fmla="*/ 306422 w 612535"/>
                    <a:gd name="connsiteY0" fmla="*/ 0 h 612844"/>
                    <a:gd name="connsiteX1" fmla="*/ 606619 w 612535"/>
                    <a:gd name="connsiteY1" fmla="*/ 244667 h 612844"/>
                    <a:gd name="connsiteX2" fmla="*/ 612535 w 612535"/>
                    <a:gd name="connsiteY2" fmla="*/ 303357 h 612844"/>
                    <a:gd name="connsiteX3" fmla="*/ 612535 w 612535"/>
                    <a:gd name="connsiteY3" fmla="*/ 309487 h 612844"/>
                    <a:gd name="connsiteX4" fmla="*/ 606619 w 612535"/>
                    <a:gd name="connsiteY4" fmla="*/ 368177 h 612844"/>
                    <a:gd name="connsiteX5" fmla="*/ 306422 w 612535"/>
                    <a:gd name="connsiteY5" fmla="*/ 612844 h 612844"/>
                    <a:gd name="connsiteX6" fmla="*/ 0 w 612535"/>
                    <a:gd name="connsiteY6" fmla="*/ 306422 h 612844"/>
                    <a:gd name="connsiteX7" fmla="*/ 306422 w 612535"/>
                    <a:gd name="connsiteY7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2535" h="612844">
                      <a:moveTo>
                        <a:pt x="306422" y="0"/>
                      </a:moveTo>
                      <a:cubicBezTo>
                        <a:pt x="454500" y="0"/>
                        <a:pt x="578046" y="105036"/>
                        <a:pt x="606619" y="244667"/>
                      </a:cubicBezTo>
                      <a:lnTo>
                        <a:pt x="612535" y="303357"/>
                      </a:lnTo>
                      <a:lnTo>
                        <a:pt x="612535" y="309487"/>
                      </a:lnTo>
                      <a:lnTo>
                        <a:pt x="606619" y="368177"/>
                      </a:lnTo>
                      <a:cubicBezTo>
                        <a:pt x="578046" y="507808"/>
                        <a:pt x="454500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892CF-761B-4A17-AE3F-A2DA20DF0C89}"/>
                    </a:ext>
                  </a:extLst>
                </p:cNvPr>
                <p:cNvSpPr txBox="1"/>
                <p:nvPr/>
              </p:nvSpPr>
              <p:spPr>
                <a:xfrm>
                  <a:off x="4995602" y="8818506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11:07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朱瑜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</p:grpSp>
      </p:grpSp>
      <p:pic>
        <p:nvPicPr>
          <p:cNvPr id="43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41562D61-5728-432C-8F70-01E82AC628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7416" y="18008"/>
            <a:ext cx="3184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1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1.04167E-6 -0.3143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0.31435 L -1.04167E-6 -0.4942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0.49421 L -1.04167E-6 -0.7812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0.78125 L -1.04167E-6 -1.0007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0007 L -1.04167E-6 -1.1937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0"/>
                            </p:stCondLst>
                            <p:childTnLst>
                              <p:par>
                                <p:cTn id="20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19375 L -1.04167E-6 -1.46574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3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46574 L -1.04167E-6 -1.6946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0"/>
                            </p:stCondLst>
                            <p:childTnLst>
                              <p:par>
                                <p:cTn id="26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69468 L -1.04167E-6 -1.9581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00"/>
                            </p:stCondLst>
                            <p:childTnLst>
                              <p:par>
                                <p:cTn id="29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9581 L -1.04167E-6 -2.1222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500"/>
                            </p:stCondLst>
                            <p:childTnLst>
                              <p:par>
                                <p:cTn id="32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2.12222 L -1.04167E-6 -2.3375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500"/>
                            </p:stCondLst>
                            <p:childTnLst>
                              <p:par>
                                <p:cTn id="35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2.3375 L -1.04167E-6 -2.55301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27794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44246-6BC1-46E7-889A-D5BCC410CB72}"/>
              </a:ext>
            </a:extLst>
          </p:cNvPr>
          <p:cNvSpPr txBox="1"/>
          <p:nvPr/>
        </p:nvSpPr>
        <p:spPr>
          <a:xfrm>
            <a:off x="5240638" y="2967335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onsolas" panose="020B0609020204030204" pitchFamily="49" charset="0"/>
              </a:rPr>
              <a:t>DEMO</a:t>
            </a:r>
            <a:endParaRPr 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47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588825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2090094" y="3020152"/>
            <a:ext cx="4732684" cy="400111"/>
            <a:chOff x="4612625" y="624312"/>
            <a:chExt cx="4732684" cy="4001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032129" y="624313"/>
              <a:ext cx="131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Solution</a:t>
              </a:r>
              <a:endParaRPr lang="de-DE" sz="2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38" name="Picture 37" descr="ToBuy_for_PC - Microsoft Visual Studio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518782"/>
            <a:ext cx="9581943" cy="5820436"/>
          </a:xfrm>
          <a:prstGeom prst="rect">
            <a:avLst/>
          </a:prstGeom>
          <a:noFill/>
          <a:ln w="28575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85191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588825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2090094" y="3020152"/>
            <a:ext cx="4732684" cy="400111"/>
            <a:chOff x="4612625" y="624312"/>
            <a:chExt cx="4732684" cy="4001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032129" y="624313"/>
              <a:ext cx="131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Solution</a:t>
              </a:r>
              <a:endParaRPr lang="de-DE" sz="2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7" y="467249"/>
            <a:ext cx="2262689" cy="6148694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" name="Group 1"/>
          <p:cNvGrpSpPr/>
          <p:nvPr/>
        </p:nvGrpSpPr>
        <p:grpSpPr>
          <a:xfrm>
            <a:off x="3397173" y="426921"/>
            <a:ext cx="2728565" cy="6229350"/>
            <a:chOff x="4129209" y="457018"/>
            <a:chExt cx="2728565" cy="6229350"/>
          </a:xfrm>
        </p:grpSpPr>
        <p:grpSp>
          <p:nvGrpSpPr>
            <p:cNvPr id="30" name="Group 29"/>
            <p:cNvGrpSpPr/>
            <p:nvPr/>
          </p:nvGrpSpPr>
          <p:grpSpPr>
            <a:xfrm>
              <a:off x="4129209" y="457018"/>
              <a:ext cx="1831728" cy="584775"/>
              <a:chOff x="4115020" y="296831"/>
              <a:chExt cx="1831728" cy="584775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05630" y="296831"/>
                <a:ext cx="17411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  <a:latin typeface="+mj-lt"/>
                  </a:rPr>
                  <a:t>MainWindow.xaml</a:t>
                </a:r>
                <a:r>
                  <a:rPr lang="en-US" sz="1600" dirty="0" smtClean="0">
                    <a:solidFill>
                      <a:schemeClr val="bg1"/>
                    </a:solidFill>
                  </a:rPr>
                  <a:t/>
                </a:r>
                <a:br>
                  <a:rPr lang="en-US" sz="1600" dirty="0" smtClean="0">
                    <a:solidFill>
                      <a:schemeClr val="bg1"/>
                    </a:solidFill>
                  </a:rPr>
                </a:br>
                <a:r>
                  <a:rPr lang="en-US" sz="1600" dirty="0" err="1">
                    <a:solidFill>
                      <a:schemeClr val="bg1"/>
                    </a:solidFill>
                    <a:latin typeface="+mj-lt"/>
                  </a:rPr>
                  <a:t>App.xaml</a:t>
                </a:r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115020" y="394898"/>
                <a:ext cx="82328" cy="44622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4129209" y="2443342"/>
              <a:ext cx="2728565" cy="4243026"/>
              <a:chOff x="4115020" y="1205849"/>
              <a:chExt cx="2728565" cy="4243026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4197348" y="1205849"/>
                <a:ext cx="2646237" cy="4243026"/>
                <a:chOff x="4197348" y="1205849"/>
                <a:chExt cx="2646237" cy="4243026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197348" y="1205849"/>
                  <a:ext cx="2646237" cy="3760720"/>
                  <a:chOff x="4558035" y="989329"/>
                  <a:chExt cx="2646237" cy="3760720"/>
                </a:xfrm>
              </p:grpSpPr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558035" y="989329"/>
                    <a:ext cx="2184572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DataAccess.cs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ShoppingListManager.cs</a:t>
                    </a:r>
                    <a:endParaRPr lang="de-DE" sz="1600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4558035" y="1490771"/>
                    <a:ext cx="2646237" cy="30469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AddCommand.cs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ArrangeCommand.cs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ClearCommand.cs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RemoveSelectedCommand.cs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PrintCommand.cs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MondayCommand.cs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TuesdayCommand.cs</a:t>
                    </a:r>
                    <a:r>
                      <a:rPr lang="en-US" sz="1600" dirty="0" smtClean="0">
                        <a:solidFill>
                          <a:schemeClr val="bg1"/>
                        </a:solidFill>
                      </a:rPr>
                      <a:t/>
                    </a:r>
                    <a:br>
                      <a:rPr lang="en-US" sz="1600" dirty="0" smtClean="0">
                        <a:solidFill>
                          <a:schemeClr val="bg1"/>
                        </a:solidFill>
                      </a:rPr>
                    </a:br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WednesdayCommand.cs</a:t>
                    </a:r>
                    <a:r>
                      <a:rPr lang="en-US" sz="1600" dirty="0" smtClean="0">
                        <a:solidFill>
                          <a:schemeClr val="bg1"/>
                        </a:solidFill>
                      </a:rPr>
                      <a:t/>
                    </a:r>
                    <a:br>
                      <a:rPr lang="en-US" sz="1600" dirty="0" smtClean="0">
                        <a:solidFill>
                          <a:schemeClr val="bg1"/>
                        </a:solidFill>
                      </a:rPr>
                    </a:br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ThursdayCommand.cs</a:t>
                    </a:r>
                    <a:r>
                      <a:rPr lang="en-US" sz="1600" dirty="0" smtClean="0">
                        <a:solidFill>
                          <a:schemeClr val="bg1"/>
                        </a:solidFill>
                      </a:rPr>
                      <a:t/>
                    </a:r>
                    <a:br>
                      <a:rPr lang="en-US" sz="1600" dirty="0" smtClean="0">
                        <a:solidFill>
                          <a:schemeClr val="bg1"/>
                        </a:solidFill>
                      </a:rPr>
                    </a:br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FridayCommand.cs</a:t>
                    </a:r>
                    <a:r>
                      <a:rPr lang="en-US" sz="1600" dirty="0" smtClean="0">
                        <a:solidFill>
                          <a:schemeClr val="bg1"/>
                        </a:solidFill>
                      </a:rPr>
                      <a:t/>
                    </a:r>
                    <a:br>
                      <a:rPr lang="en-US" sz="1600" dirty="0" smtClean="0">
                        <a:solidFill>
                          <a:schemeClr val="bg1"/>
                        </a:solidFill>
                      </a:rPr>
                    </a:br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SaturdayCommand.cs</a:t>
                    </a:r>
                    <a:r>
                      <a:rPr lang="en-US" sz="1600" dirty="0" smtClean="0">
                        <a:solidFill>
                          <a:schemeClr val="bg1"/>
                        </a:solidFill>
                      </a:rPr>
                      <a:t/>
                    </a:r>
                    <a:br>
                      <a:rPr lang="en-US" sz="1600" dirty="0" smtClean="0">
                        <a:solidFill>
                          <a:schemeClr val="bg1"/>
                        </a:solidFill>
                      </a:rPr>
                    </a:br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SundayCommand.cs</a:t>
                    </a:r>
                    <a:endParaRPr lang="de-DE" sz="1600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4558035" y="4411495"/>
                    <a:ext cx="248151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MainWindowViewModel.cs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</p:grpSp>
            <p:sp>
              <p:nvSpPr>
                <p:cNvPr id="26" name="TextBox 25"/>
                <p:cNvSpPr txBox="1"/>
                <p:nvPr/>
              </p:nvSpPr>
              <p:spPr>
                <a:xfrm>
                  <a:off x="4197348" y="4864100"/>
                  <a:ext cx="177116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+mj-lt"/>
                    </a:rPr>
                    <a:t>ShoppingList.cs</a:t>
                  </a:r>
                </a:p>
                <a:p>
                  <a:r>
                    <a:rPr lang="en-US" sz="1600" dirty="0">
                      <a:solidFill>
                        <a:schemeClr val="bg1"/>
                      </a:solidFill>
                      <a:latin typeface="+mj-lt"/>
                    </a:rPr>
                    <a:t>ToBuy.cs</a:t>
                  </a:r>
                  <a:endParaRPr lang="de-DE" sz="16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4115020" y="1309298"/>
                <a:ext cx="82328" cy="40691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4129209" y="1185152"/>
              <a:ext cx="2326478" cy="584775"/>
              <a:chOff x="4115020" y="296831"/>
              <a:chExt cx="2326478" cy="584775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4205630" y="296831"/>
                <a:ext cx="22358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>
                    <a:solidFill>
                      <a:schemeClr val="bg1"/>
                    </a:solidFill>
                    <a:latin typeface="+mj-lt"/>
                  </a:rPr>
                  <a:t>IDataAccess</a:t>
                </a:r>
                <a:r>
                  <a:rPr lang="en-US" sz="1600" dirty="0" err="1" smtClean="0">
                    <a:solidFill>
                      <a:schemeClr val="bg1"/>
                    </a:solidFill>
                  </a:rPr>
                  <a:t>.cs</a:t>
                </a:r>
                <a:endParaRPr lang="en-US" sz="1600" dirty="0" smtClean="0">
                  <a:solidFill>
                    <a:schemeClr val="bg1"/>
                  </a:solidFill>
                </a:endParaRPr>
              </a:p>
              <a:p>
                <a:r>
                  <a:rPr lang="en-US" sz="1600" dirty="0" err="1">
                    <a:solidFill>
                      <a:schemeClr val="bg1"/>
                    </a:solidFill>
                    <a:latin typeface="+mj-lt"/>
                  </a:rPr>
                  <a:t>IShoppingListManager.cs</a:t>
                </a:r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115020" y="394898"/>
                <a:ext cx="82328" cy="39150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129209" y="1820152"/>
              <a:ext cx="1486057" cy="584775"/>
              <a:chOff x="4115020" y="296831"/>
              <a:chExt cx="1486057" cy="584775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4205630" y="296831"/>
                <a:ext cx="13954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  <a:latin typeface="+mj-lt"/>
                  </a:rPr>
                  <a:t>ToLoadTests.cs</a:t>
                </a:r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  <a:p>
                <a:r>
                  <a:rPr lang="en-US" sz="1600" dirty="0" err="1" smtClean="0">
                    <a:solidFill>
                      <a:schemeClr val="bg1"/>
                    </a:solidFill>
                    <a:latin typeface="+mj-lt"/>
                  </a:rPr>
                  <a:t>ToSaveTests.cs</a:t>
                </a:r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15020" y="394898"/>
                <a:ext cx="82328" cy="39150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noFill/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6413717" y="437152"/>
            <a:ext cx="1831728" cy="584775"/>
            <a:chOff x="4115020" y="296831"/>
            <a:chExt cx="1831728" cy="584775"/>
          </a:xfrm>
        </p:grpSpPr>
        <p:sp>
          <p:nvSpPr>
            <p:cNvPr id="33" name="TextBox 32"/>
            <p:cNvSpPr txBox="1"/>
            <p:nvPr/>
          </p:nvSpPr>
          <p:spPr>
            <a:xfrm>
              <a:off x="4205630" y="296831"/>
              <a:ext cx="17411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MainWindow.xaml</a:t>
              </a:r>
              <a:r>
                <a:rPr lang="en-US" sz="1600" dirty="0" smtClean="0">
                  <a:solidFill>
                    <a:schemeClr val="bg1"/>
                  </a:solidFill>
                </a:rPr>
                <a:t/>
              </a:r>
              <a:br>
                <a:rPr lang="en-US" sz="1600" dirty="0" smtClean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App.xaml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115020" y="394898"/>
              <a:ext cx="82328" cy="446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312118" y="2413245"/>
            <a:ext cx="2728565" cy="4243026"/>
            <a:chOff x="4115020" y="1205849"/>
            <a:chExt cx="2728565" cy="4243026"/>
          </a:xfrm>
        </p:grpSpPr>
        <p:grpSp>
          <p:nvGrpSpPr>
            <p:cNvPr id="40" name="Group 39"/>
            <p:cNvGrpSpPr/>
            <p:nvPr/>
          </p:nvGrpSpPr>
          <p:grpSpPr>
            <a:xfrm>
              <a:off x="4197348" y="1205849"/>
              <a:ext cx="2646237" cy="4243026"/>
              <a:chOff x="4197348" y="1205849"/>
              <a:chExt cx="2646237" cy="4243026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4197348" y="1205849"/>
                <a:ext cx="2646237" cy="3760720"/>
                <a:chOff x="4558035" y="989329"/>
                <a:chExt cx="2646237" cy="3760720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4558035" y="989329"/>
                  <a:ext cx="218457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DataAccess.cs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ShoppingListManager.cs</a:t>
                  </a:r>
                  <a:endParaRPr lang="de-DE" sz="16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4558035" y="1490771"/>
                  <a:ext cx="2646237" cy="30469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AddCommand.cs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ArrangeCommand.cs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ClearCommand.cs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RemoveSelectedCommand.cs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PrintCommand.cs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MondayCommand.cs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TuesdayCommand.cs</a:t>
                  </a:r>
                  <a:r>
                    <a:rPr lang="en-US" sz="1600" dirty="0" smtClean="0">
                      <a:solidFill>
                        <a:schemeClr val="bg1"/>
                      </a:solidFill>
                    </a:rPr>
                    <a:t/>
                  </a:r>
                  <a:br>
                    <a:rPr lang="en-US" sz="1600" dirty="0" smtClean="0">
                      <a:solidFill>
                        <a:schemeClr val="bg1"/>
                      </a:solidFill>
                    </a:rPr>
                  </a:br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WednesdayCommand.cs</a:t>
                  </a:r>
                  <a:r>
                    <a:rPr lang="en-US" sz="1600" dirty="0" smtClean="0">
                      <a:solidFill>
                        <a:schemeClr val="bg1"/>
                      </a:solidFill>
                    </a:rPr>
                    <a:t/>
                  </a:r>
                  <a:br>
                    <a:rPr lang="en-US" sz="1600" dirty="0" smtClean="0">
                      <a:solidFill>
                        <a:schemeClr val="bg1"/>
                      </a:solidFill>
                    </a:rPr>
                  </a:br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ThursdayCommand.cs</a:t>
                  </a:r>
                  <a:r>
                    <a:rPr lang="en-US" sz="1600" dirty="0" smtClean="0">
                      <a:solidFill>
                        <a:schemeClr val="bg1"/>
                      </a:solidFill>
                    </a:rPr>
                    <a:t/>
                  </a:r>
                  <a:br>
                    <a:rPr lang="en-US" sz="1600" dirty="0" smtClean="0">
                      <a:solidFill>
                        <a:schemeClr val="bg1"/>
                      </a:solidFill>
                    </a:rPr>
                  </a:br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FridayCommand.cs</a:t>
                  </a:r>
                  <a:r>
                    <a:rPr lang="en-US" sz="1600" dirty="0" smtClean="0">
                      <a:solidFill>
                        <a:schemeClr val="bg1"/>
                      </a:solidFill>
                    </a:rPr>
                    <a:t/>
                  </a:r>
                  <a:br>
                    <a:rPr lang="en-US" sz="1600" dirty="0" smtClean="0">
                      <a:solidFill>
                        <a:schemeClr val="bg1"/>
                      </a:solidFill>
                    </a:rPr>
                  </a:br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SaturdayCommand.cs</a:t>
                  </a:r>
                  <a:r>
                    <a:rPr lang="en-US" sz="1600" dirty="0" smtClean="0">
                      <a:solidFill>
                        <a:schemeClr val="bg1"/>
                      </a:solidFill>
                    </a:rPr>
                    <a:t/>
                  </a:r>
                  <a:br>
                    <a:rPr lang="en-US" sz="1600" dirty="0" smtClean="0">
                      <a:solidFill>
                        <a:schemeClr val="bg1"/>
                      </a:solidFill>
                    </a:rPr>
                  </a:br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SundayCommand.cs</a:t>
                  </a:r>
                  <a:endParaRPr lang="de-DE" sz="16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558035" y="4411495"/>
                  <a:ext cx="248151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MainWindowViewModel.cs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43" name="TextBox 42"/>
              <p:cNvSpPr txBox="1"/>
              <p:nvPr/>
            </p:nvSpPr>
            <p:spPr>
              <a:xfrm>
                <a:off x="4197348" y="4864100"/>
                <a:ext cx="17711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ShoppingList.cs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ToBuy.cs</a:t>
                </a:r>
                <a:endParaRPr lang="de-DE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4115020" y="1309298"/>
              <a:ext cx="82328" cy="40691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325806" y="1270316"/>
            <a:ext cx="1849070" cy="584775"/>
            <a:chOff x="9325806" y="1303347"/>
            <a:chExt cx="1849070" cy="584775"/>
          </a:xfrm>
        </p:grpSpPr>
        <p:sp>
          <p:nvSpPr>
            <p:cNvPr id="51" name="TextBox 50"/>
            <p:cNvSpPr txBox="1"/>
            <p:nvPr/>
          </p:nvSpPr>
          <p:spPr>
            <a:xfrm>
              <a:off x="9403715" y="1303347"/>
              <a:ext cx="17711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ShoppingList.cs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ToBuy.cs</a:t>
              </a:r>
              <a:endParaRPr lang="de-DE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325806" y="1394423"/>
              <a:ext cx="77909" cy="3956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313105" y="396672"/>
            <a:ext cx="1831728" cy="584775"/>
            <a:chOff x="4115020" y="296831"/>
            <a:chExt cx="1831728" cy="584775"/>
          </a:xfrm>
        </p:grpSpPr>
        <p:sp>
          <p:nvSpPr>
            <p:cNvPr id="57" name="TextBox 56"/>
            <p:cNvSpPr txBox="1"/>
            <p:nvPr/>
          </p:nvSpPr>
          <p:spPr>
            <a:xfrm>
              <a:off x="4205630" y="296831"/>
              <a:ext cx="17411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MainWindow.xaml</a:t>
              </a:r>
              <a:r>
                <a:rPr lang="en-US" sz="1600" dirty="0" smtClean="0">
                  <a:solidFill>
                    <a:schemeClr val="bg1"/>
                  </a:solidFill>
                </a:rPr>
                <a:t/>
              </a:r>
              <a:br>
                <a:rPr lang="en-US" sz="1600" dirty="0" smtClean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App.xaml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115020" y="394898"/>
              <a:ext cx="82328" cy="446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25806" y="2143960"/>
            <a:ext cx="2559422" cy="338554"/>
            <a:chOff x="9325806" y="2040745"/>
            <a:chExt cx="2559422" cy="338554"/>
          </a:xfrm>
        </p:grpSpPr>
        <p:sp>
          <p:nvSpPr>
            <p:cNvPr id="54" name="TextBox 53"/>
            <p:cNvSpPr txBox="1"/>
            <p:nvPr/>
          </p:nvSpPr>
          <p:spPr>
            <a:xfrm>
              <a:off x="9403715" y="2040745"/>
              <a:ext cx="2481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MainWindowViewModel.cs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9325806" y="2135872"/>
              <a:ext cx="77909" cy="1652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338094" y="2771383"/>
            <a:ext cx="2293221" cy="584775"/>
            <a:chOff x="9338094" y="2699266"/>
            <a:chExt cx="2293221" cy="584775"/>
          </a:xfrm>
        </p:grpSpPr>
        <p:sp>
          <p:nvSpPr>
            <p:cNvPr id="52" name="TextBox 51"/>
            <p:cNvSpPr txBox="1"/>
            <p:nvPr/>
          </p:nvSpPr>
          <p:spPr>
            <a:xfrm>
              <a:off x="9446743" y="2699266"/>
              <a:ext cx="21845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DataAccess.cs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ShoppingListManager.cs</a:t>
              </a:r>
              <a:endParaRPr lang="de-DE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338094" y="2815112"/>
              <a:ext cx="57339" cy="36181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334088" y="3645027"/>
            <a:ext cx="2758892" cy="3046988"/>
            <a:chOff x="9334088" y="3645027"/>
            <a:chExt cx="2758892" cy="3046988"/>
          </a:xfrm>
        </p:grpSpPr>
        <p:sp>
          <p:nvSpPr>
            <p:cNvPr id="53" name="TextBox 52"/>
            <p:cNvSpPr txBox="1"/>
            <p:nvPr/>
          </p:nvSpPr>
          <p:spPr>
            <a:xfrm>
              <a:off x="9446743" y="3645027"/>
              <a:ext cx="2646237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AddCommand.cs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ArrangeCommand.cs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ClearCommand.cs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RemoveSelectedCommand.cs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PrintCommand.cs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MondayCommand.cs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TuesdayCommand.cs</a:t>
              </a:r>
              <a:r>
                <a:rPr lang="en-US" sz="1600" dirty="0" smtClean="0">
                  <a:solidFill>
                    <a:schemeClr val="bg1"/>
                  </a:solidFill>
                </a:rPr>
                <a:t/>
              </a:r>
              <a:br>
                <a:rPr lang="en-US" sz="1600" dirty="0" smtClean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WednesdayCommand.cs</a:t>
              </a:r>
              <a:r>
                <a:rPr lang="en-US" sz="1600" dirty="0" smtClean="0">
                  <a:solidFill>
                    <a:schemeClr val="bg1"/>
                  </a:solidFill>
                </a:rPr>
                <a:t/>
              </a:r>
              <a:br>
                <a:rPr lang="en-US" sz="1600" dirty="0" smtClean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ThursdayCommand.cs</a:t>
              </a:r>
              <a:r>
                <a:rPr lang="en-US" sz="1600" dirty="0" smtClean="0">
                  <a:solidFill>
                    <a:schemeClr val="bg1"/>
                  </a:solidFill>
                </a:rPr>
                <a:t/>
              </a:r>
              <a:br>
                <a:rPr lang="en-US" sz="1600" dirty="0" smtClean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FridayCommand.cs</a:t>
              </a:r>
              <a:r>
                <a:rPr lang="en-US" sz="1600" dirty="0" smtClean="0">
                  <a:solidFill>
                    <a:schemeClr val="bg1"/>
                  </a:solidFill>
                </a:rPr>
                <a:t/>
              </a:r>
              <a:br>
                <a:rPr lang="en-US" sz="1600" dirty="0" smtClean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SaturdayCommand.cs</a:t>
              </a:r>
              <a:r>
                <a:rPr lang="en-US" sz="1600" dirty="0" smtClean="0">
                  <a:solidFill>
                    <a:schemeClr val="bg1"/>
                  </a:solidFill>
                </a:rPr>
                <a:t/>
              </a:r>
              <a:br>
                <a:rPr lang="en-US" sz="1600" dirty="0" smtClean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SundayCommand.cs</a:t>
              </a:r>
              <a:endParaRPr lang="de-DE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334088" y="3766169"/>
              <a:ext cx="69627" cy="284977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048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449211" y="4673465"/>
            <a:ext cx="110610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solidFill>
                  <a:schemeClr val="bg1">
                    <a:alpha val="50000"/>
                  </a:schemeClr>
                </a:solidFill>
                <a:latin typeface="Arial Black" panose="020B0A04020102020204" pitchFamily="34" charset="0"/>
              </a:rPr>
              <a:t>Model</a:t>
            </a:r>
            <a:endParaRPr lang="de-DE" sz="25000" dirty="0">
              <a:solidFill>
                <a:schemeClr val="bg1">
                  <a:alpha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7740879" y="116654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grpSp>
        <p:nvGrpSpPr>
          <p:cNvPr id="3" name="Group 2"/>
          <p:cNvGrpSpPr/>
          <p:nvPr/>
        </p:nvGrpSpPr>
        <p:grpSpPr>
          <a:xfrm>
            <a:off x="1773656" y="841314"/>
            <a:ext cx="2988866" cy="830997"/>
            <a:chOff x="2947937" y="2148663"/>
            <a:chExt cx="2988866" cy="830997"/>
          </a:xfrm>
        </p:grpSpPr>
        <p:sp>
          <p:nvSpPr>
            <p:cNvPr id="11" name="TextBox 10"/>
            <p:cNvSpPr txBox="1"/>
            <p:nvPr/>
          </p:nvSpPr>
          <p:spPr>
            <a:xfrm>
              <a:off x="3279922" y="2148663"/>
              <a:ext cx="26568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public string Name { get; set; </a:t>
              </a:r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}</a:t>
              </a:r>
              <a:br>
                <a:rPr lang="en-US" sz="1600" dirty="0" smtClean="0">
                  <a:solidFill>
                    <a:schemeClr val="bg1"/>
                  </a:solidFill>
                  <a:latin typeface="+mj-lt"/>
                </a:rPr>
              </a:br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public bool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IsDone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 { get; set; }</a:t>
              </a: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2757092" y="2446721"/>
              <a:ext cx="665123" cy="28343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ToBuy</a:t>
              </a:r>
              <a:endParaRPr lang="de-DE" sz="1400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773655" y="2327506"/>
            <a:ext cx="3785683" cy="1143825"/>
            <a:chOff x="1788004" y="1948790"/>
            <a:chExt cx="3785683" cy="1143825"/>
          </a:xfrm>
        </p:grpSpPr>
        <p:sp>
          <p:nvSpPr>
            <p:cNvPr id="14" name="TextBox 13"/>
            <p:cNvSpPr txBox="1"/>
            <p:nvPr/>
          </p:nvSpPr>
          <p:spPr>
            <a:xfrm>
              <a:off x="2131078" y="1982094"/>
              <a:ext cx="344260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public List&lt;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ToBuy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&gt;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ToBuys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 { get; set; </a:t>
              </a:r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}</a:t>
              </a:r>
              <a:br>
                <a:rPr lang="en-US" sz="16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/>
              </a:r>
              <a:br>
                <a:rPr lang="en-US" sz="1600" dirty="0" smtClean="0">
                  <a:solidFill>
                    <a:schemeClr val="bg1"/>
                  </a:solidFill>
                  <a:latin typeface="+mj-lt"/>
                </a:rPr>
              </a:br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public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DayOfWeek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WeekDay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 { get; set; }</a:t>
              </a:r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1357808" y="2378986"/>
              <a:ext cx="1143825" cy="28343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effectLst/>
                </a:rPr>
                <a:t>ShoppingList</a:t>
              </a:r>
              <a:endParaRPr lang="de-DE" sz="1400" dirty="0">
                <a:effectLst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2090094" y="3020152"/>
            <a:ext cx="4732684" cy="400111"/>
            <a:chOff x="4612625" y="624312"/>
            <a:chExt cx="4732684" cy="4001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032129" y="624313"/>
              <a:ext cx="131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Solution</a:t>
              </a:r>
              <a:endParaRPr lang="de-DE" sz="2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 rot="16200000">
            <a:off x="7503093" y="638756"/>
            <a:ext cx="2544790" cy="305375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/>
            </a:endParaRPr>
          </a:p>
        </p:txBody>
      </p:sp>
      <p:sp>
        <p:nvSpPr>
          <p:cNvPr id="22" name="Rectangle 21"/>
          <p:cNvSpPr/>
          <p:nvPr/>
        </p:nvSpPr>
        <p:spPr>
          <a:xfrm rot="16200000">
            <a:off x="7509320" y="1214527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 rot="16200000">
            <a:off x="8226166" y="1214527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 rot="16200000">
            <a:off x="8943012" y="1214527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 rot="16200000">
            <a:off x="9659857" y="1214527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 rot="16200000">
            <a:off x="7509320" y="1920205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 rot="16200000">
            <a:off x="8226166" y="1920205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 rot="16200000">
            <a:off x="8943012" y="1920205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 rot="16200000">
            <a:off x="9659857" y="1920205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 rot="16200000">
            <a:off x="7509320" y="2699784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 rot="16200000">
            <a:off x="8226166" y="2699784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 rot="16200000">
            <a:off x="8943012" y="2699784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 rot="16200000">
            <a:off x="9659857" y="2699784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0596745" y="0"/>
            <a:ext cx="1849070" cy="584775"/>
            <a:chOff x="9325806" y="1303347"/>
            <a:chExt cx="1849070" cy="584775"/>
          </a:xfrm>
        </p:grpSpPr>
        <p:sp>
          <p:nvSpPr>
            <p:cNvPr id="39" name="TextBox 38"/>
            <p:cNvSpPr txBox="1"/>
            <p:nvPr/>
          </p:nvSpPr>
          <p:spPr>
            <a:xfrm>
              <a:off x="9403715" y="1303347"/>
              <a:ext cx="17711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ShoppingList.cs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ToBuy.cs</a:t>
              </a:r>
              <a:endParaRPr lang="de-DE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325806" y="1394423"/>
              <a:ext cx="77909" cy="3956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6596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9" grpId="0"/>
      <p:bldP spid="23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051078" y="4673465"/>
            <a:ext cx="8949054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solidFill>
                  <a:schemeClr val="bg1">
                    <a:alpha val="50000"/>
                  </a:schemeClr>
                </a:solidFill>
                <a:latin typeface="Arial Black" panose="020B0A04020102020204" pitchFamily="34" charset="0"/>
              </a:rPr>
              <a:t>View</a:t>
            </a:r>
            <a:endParaRPr lang="de-DE" sz="25000" dirty="0">
              <a:solidFill>
                <a:schemeClr val="bg1">
                  <a:alpha val="5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2090094" y="3020152"/>
            <a:ext cx="4732684" cy="400111"/>
            <a:chOff x="4612625" y="624312"/>
            <a:chExt cx="4732684" cy="4001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032129" y="624313"/>
              <a:ext cx="131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Solution</a:t>
              </a:r>
              <a:endParaRPr lang="de-DE" sz="2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0398266" y="0"/>
            <a:ext cx="1831728" cy="584775"/>
            <a:chOff x="4115020" y="296831"/>
            <a:chExt cx="1831728" cy="584775"/>
          </a:xfrm>
        </p:grpSpPr>
        <p:sp>
          <p:nvSpPr>
            <p:cNvPr id="37" name="TextBox 36"/>
            <p:cNvSpPr txBox="1"/>
            <p:nvPr/>
          </p:nvSpPr>
          <p:spPr>
            <a:xfrm>
              <a:off x="4205630" y="296831"/>
              <a:ext cx="17411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MainWindow.xaml</a:t>
              </a:r>
              <a:r>
                <a:rPr lang="en-US" sz="1600" dirty="0" smtClean="0">
                  <a:solidFill>
                    <a:schemeClr val="bg1"/>
                  </a:solidFill>
                </a:rPr>
                <a:t/>
              </a:r>
              <a:br>
                <a:rPr lang="en-US" sz="1600" dirty="0" smtClean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App.xaml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115020" y="394898"/>
              <a:ext cx="82328" cy="446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476123" y="5586550"/>
            <a:ext cx="4960374" cy="3720281"/>
            <a:chOff x="1111214" y="953184"/>
            <a:chExt cx="4960374" cy="3720281"/>
          </a:xfrm>
        </p:grpSpPr>
        <p:grpSp>
          <p:nvGrpSpPr>
            <p:cNvPr id="7" name="Group 6"/>
            <p:cNvGrpSpPr/>
            <p:nvPr/>
          </p:nvGrpSpPr>
          <p:grpSpPr>
            <a:xfrm>
              <a:off x="1111214" y="953184"/>
              <a:ext cx="4960374" cy="3720281"/>
              <a:chOff x="1622491" y="953184"/>
              <a:chExt cx="4960374" cy="37202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2491" y="953184"/>
                <a:ext cx="4960374" cy="3720281"/>
              </a:xfrm>
              <a:prstGeom prst="rect">
                <a:avLst/>
              </a:prstGeom>
              <a:ln w="57150">
                <a:solidFill>
                  <a:schemeClr val="bg1"/>
                </a:solidFill>
              </a:ln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3556695" y="3879368"/>
                <a:ext cx="1091966" cy="338554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Fluent Design</a:t>
                </a:r>
                <a:endPara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hq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31" r="20882"/>
            <a:stretch/>
          </p:blipFill>
          <p:spPr>
            <a:xfrm>
              <a:off x="5619011" y="4217922"/>
              <a:ext cx="304800" cy="31183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986116" y="3411104"/>
            <a:ext cx="7669161" cy="1675726"/>
            <a:chOff x="1406013" y="3161900"/>
            <a:chExt cx="7669161" cy="1675726"/>
          </a:xfrm>
        </p:grpSpPr>
        <p:sp>
          <p:nvSpPr>
            <p:cNvPr id="5" name="Rounded Rectangle 4"/>
            <p:cNvSpPr/>
            <p:nvPr/>
          </p:nvSpPr>
          <p:spPr>
            <a:xfrm>
              <a:off x="1406013" y="3161900"/>
              <a:ext cx="7669161" cy="1675726"/>
            </a:xfrm>
            <a:prstGeom prst="roundRect">
              <a:avLst>
                <a:gd name="adj" fmla="val 1323"/>
              </a:avLst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69922" y="3285623"/>
              <a:ext cx="760525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&lt;</a:t>
              </a:r>
              <a:r>
                <a:rPr lang="de-DE" sz="1100" dirty="0" err="1"/>
                <a:t>Window.Resources</a:t>
              </a:r>
              <a:r>
                <a:rPr lang="de-DE" sz="1100" dirty="0"/>
                <a:t>&gt;</a:t>
              </a:r>
            </a:p>
            <a:p>
              <a:r>
                <a:rPr lang="de-DE" sz="1100" dirty="0"/>
                <a:t>    &lt;Storyboard </a:t>
              </a:r>
              <a:r>
                <a:rPr lang="de-DE" sz="11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x:Key="sbShowDrawer" </a:t>
              </a:r>
              <a:r>
                <a:rPr lang="de-DE" sz="1100" dirty="0"/>
                <a:t>&gt;</a:t>
              </a:r>
            </a:p>
            <a:p>
              <a:r>
                <a:rPr lang="en-US" sz="1100" dirty="0"/>
                <a:t>        &lt;</a:t>
              </a:r>
              <a:r>
                <a:rPr lang="en-US" sz="1100" dirty="0" err="1"/>
                <a:t>DoubleAnimation</a:t>
              </a:r>
              <a:r>
                <a:rPr lang="en-US" sz="1100" dirty="0"/>
                <a:t> </a:t>
              </a:r>
              <a:r>
                <a:rPr lang="en-US" sz="1100" dirty="0" err="1">
                  <a:solidFill>
                    <a:srgbClr val="0070C0"/>
                  </a:solidFill>
                </a:rPr>
                <a:t>Storyboard.TargetProperty</a:t>
              </a:r>
              <a:r>
                <a:rPr lang="en-US" sz="1100" dirty="0"/>
                <a:t>="Width" From="80" To="350" </a:t>
              </a:r>
              <a:r>
                <a:rPr lang="en-US" sz="1100" dirty="0" err="1"/>
                <a:t>DecelerationRatio</a:t>
              </a:r>
              <a:r>
                <a:rPr lang="en-US" sz="1100" dirty="0"/>
                <a:t>=".9" Duration="0:0:0.3"/&gt;</a:t>
              </a:r>
            </a:p>
            <a:p>
              <a:r>
                <a:rPr lang="de-DE" sz="1100" dirty="0"/>
                <a:t>    &lt;/Storyboard&gt;</a:t>
              </a:r>
            </a:p>
            <a:p>
              <a:r>
                <a:rPr lang="de-DE" sz="1100" dirty="0"/>
                <a:t>    &lt;Storyboard </a:t>
              </a:r>
              <a:r>
                <a:rPr lang="de-DE" sz="11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x:Key="sbHideDrawer</a:t>
              </a:r>
              <a:r>
                <a:rPr lang="de-DE" sz="1100" dirty="0"/>
                <a:t>"&gt;</a:t>
              </a:r>
            </a:p>
            <a:p>
              <a:r>
                <a:rPr lang="en-US" sz="1100" dirty="0"/>
                <a:t>        &lt;</a:t>
              </a:r>
              <a:r>
                <a:rPr lang="en-US" sz="1100" dirty="0" err="1"/>
                <a:t>DoubleAnimation</a:t>
              </a:r>
              <a:r>
                <a:rPr lang="en-US" sz="1100" dirty="0"/>
                <a:t>  </a:t>
              </a:r>
              <a:r>
                <a:rPr lang="en-US" sz="1100" dirty="0" err="1"/>
                <a:t>Storyboard.TargetProperty</a:t>
              </a:r>
              <a:r>
                <a:rPr lang="en-US" sz="1100" dirty="0"/>
                <a:t>="Width" From="350" To="80" </a:t>
              </a:r>
              <a:r>
                <a:rPr lang="en-US" sz="1100" dirty="0" err="1"/>
                <a:t>DecelerationRatio</a:t>
              </a:r>
              <a:r>
                <a:rPr lang="en-US" sz="1100" dirty="0"/>
                <a:t>=".9" Duration="0:0:0.15"/&gt;</a:t>
              </a:r>
            </a:p>
            <a:p>
              <a:r>
                <a:rPr lang="de-DE" sz="1100" dirty="0"/>
                <a:t>    &lt;/Storyboard</a:t>
              </a:r>
              <a:r>
                <a:rPr lang="de-DE" sz="1100" dirty="0" smtClean="0"/>
                <a:t>&gt;</a:t>
              </a:r>
              <a:br>
                <a:rPr lang="de-DE" sz="1100" dirty="0" smtClean="0"/>
              </a:br>
              <a:r>
                <a:rPr lang="de-DE" sz="1100" dirty="0"/>
                <a:t>&lt;</a:t>
              </a:r>
              <a:r>
                <a:rPr lang="de-DE" sz="1100" dirty="0" err="1"/>
                <a:t>Window.Resources</a:t>
              </a:r>
              <a:r>
                <a:rPr lang="de-DE" sz="1100" dirty="0" smtClean="0"/>
                <a:t>&gt;</a:t>
              </a:r>
              <a:endParaRPr lang="de-DE" sz="1100" dirty="0"/>
            </a:p>
          </p:txBody>
        </p:sp>
      </p:grpSp>
      <p:pic>
        <p:nvPicPr>
          <p:cNvPr id="2" name="C60E88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59689.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50606" y="-158836"/>
            <a:ext cx="2938526" cy="3832860"/>
          </a:xfrm>
          <a:prstGeom prst="rect">
            <a:avLst/>
          </a:prstGeom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7701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588825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grpSp>
        <p:nvGrpSpPr>
          <p:cNvPr id="4" name="Group 3"/>
          <p:cNvGrpSpPr/>
          <p:nvPr/>
        </p:nvGrpSpPr>
        <p:grpSpPr>
          <a:xfrm>
            <a:off x="10644982" y="2957200"/>
            <a:ext cx="1337733" cy="943599"/>
            <a:chOff x="8414419" y="549921"/>
            <a:chExt cx="1337733" cy="943599"/>
          </a:xfrm>
        </p:grpSpPr>
        <p:grpSp>
          <p:nvGrpSpPr>
            <p:cNvPr id="5" name="Group 4"/>
            <p:cNvGrpSpPr/>
            <p:nvPr/>
          </p:nvGrpSpPr>
          <p:grpSpPr>
            <a:xfrm>
              <a:off x="8414419" y="549921"/>
              <a:ext cx="1337733" cy="943599"/>
              <a:chOff x="9678001" y="1878768"/>
              <a:chExt cx="1337733" cy="94359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9678001" y="1883850"/>
                <a:ext cx="1337733" cy="9385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678001" y="1878768"/>
                <a:ext cx="1337733" cy="32256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chemeClr val="bg1"/>
                    </a:solidFill>
                  </a:rPr>
                  <a:t>DataContract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8414419" y="945829"/>
              <a:ext cx="1337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- ShoppingList.cs</a:t>
              </a:r>
            </a:p>
            <a:p>
              <a:r>
                <a:rPr lang="en-US" sz="1200" b="1" dirty="0" smtClean="0"/>
                <a:t>- ToBuy.cs</a:t>
              </a:r>
              <a:endParaRPr lang="de-DE" sz="1400" b="1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9169362" y="6418126"/>
            <a:ext cx="2969006" cy="604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9325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1174</Words>
  <Application>Microsoft Office PowerPoint</Application>
  <PresentationFormat>Widescreen</PresentationFormat>
  <Paragraphs>213</Paragraphs>
  <Slides>39</Slides>
  <Notes>7</Notes>
  <HiddenSlides>0</HiddenSlides>
  <MMClips>14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等线</vt:lpstr>
      <vt:lpstr>Kozuka Gothic Pro EL</vt:lpstr>
      <vt:lpstr>Kozuka Gothic Pro H</vt:lpstr>
      <vt:lpstr>方正楷体简体</vt:lpstr>
      <vt:lpstr>Arial</vt:lpstr>
      <vt:lpstr>Arial Black</vt:lpstr>
      <vt:lpstr>Bahnschrift SemiBold Condensed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朱 瑜</dc:creator>
  <cp:lastModifiedBy>Zhu, Yu</cp:lastModifiedBy>
  <cp:revision>107</cp:revision>
  <dcterms:created xsi:type="dcterms:W3CDTF">2018-06-28T17:58:27Z</dcterms:created>
  <dcterms:modified xsi:type="dcterms:W3CDTF">2018-07-05T14:21:10Z</dcterms:modified>
</cp:coreProperties>
</file>